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jpeg" ContentType="image/jpeg"/>
  <Default Extension="png" ContentType="image/png"/>
  <Default Extension="bin" ContentType="application/vnd.openxmlformats-officedocument.oleObject"/>
  <Default Extension="wmf" ContentType="image/x-wmf"/>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s/slide5.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12.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docProps/custom.xml" ContentType="application/vnd.openxmlformats-officedocument.custom-properties+xml"/>
  <Override PartName="/ppt/slides/slide17.xml" ContentType="application/vnd.openxmlformats-officedocument.presentationml.slide+xml"/>
  <Override PartName="/ppt/slides/slide8.xml" ContentType="application/vnd.openxmlformats-officedocument.presentationml.slide+xml"/>
  <Override PartName="/ppt/notesSlides/notesSlide8.xml" ContentType="application/vnd.openxmlformats-officedocument.presentationml.notesSlide+xml"/>
  <Override PartName="/ppt/viewProps.xml" ContentType="application/vnd.openxmlformats-officedocument.presentationml.viewProps+xml"/>
  <Override PartName="/ppt/theme/theme1.xml" ContentType="application/vnd.openxmlformats-officedocument.theme+xml"/>
  <Override PartName="/ppt/slides/slide3.xml" ContentType="application/vnd.openxmlformats-officedocument.presentationml.slide+xml"/>
  <Override PartName="/ppt/slideLayouts/slideLayout2.xml" ContentType="application/vnd.openxmlformats-officedocument.presentationml.slideLayout+xml"/>
  <Override PartName="/ppt/presProps.xml" ContentType="application/vnd.openxmlformats-officedocument.presentationml.presProps+xml"/>
  <Override PartName="/ppt/theme/theme2.xml" ContentType="application/vnd.openxmlformats-officedocument.theme+xml"/>
  <Override PartName="/ppt/slides/slide1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s/slide6.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docProps/core.xml" ContentType="application/vnd.openxmlformats-package.core-properties+xml"/>
  <Override PartName="/ppt/notesSlides/notesSlide13.xml" ContentType="application/vnd.openxmlformats-officedocument.presentationml.notesSlide+xml"/>
  <Override PartName="/ppt/slides/slide9.xml" ContentType="application/vnd.openxmlformats-officedocument.presentationml.slide+xml"/>
  <Override PartName="/ppt/notesSlides/notesSlide1.xml" ContentType="application/vnd.openxmlformats-officedocument.presentationml.notesSlide+xml"/>
  <Override PartName="/ppt/slides/slide11.xml" ContentType="application/vnd.openxmlformats-officedocument.presentationml.slide+xml"/>
  <Override PartName="/ppt/notesSlides/notesSlide15.xml" ContentType="application/vnd.openxmlformats-officedocument.presentationml.notesSlide+xml"/>
  <Override PartName="/ppt/slides/slide14.xml" ContentType="application/vnd.openxmlformats-officedocument.presentationml.slide+xml"/>
  <Override PartName="/ppt/notesSlides/notesSlide3.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tableStyles.xml" ContentType="application/vnd.openxmlformats-officedocument.presentationml.tableStyles+xml"/>
  <Override PartName="/ppt/notesSlides/notesSlide4.xml" ContentType="application/vnd.openxmlformats-officedocument.presentationml.notes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10.xml" ContentType="application/vnd.openxmlformats-officedocument.presentationml.slide+xml"/>
  <Override PartName="/ppt/notesSlides/notesSlide11.xml" ContentType="application/vnd.openxmlformats-officedocument.presentationml.notes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p:sldMasterIdLst>
    <p:sldMasterId id="2147483648" r:id="rId1"/>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6858000" cy="9144000" type="screen4x3"/>
  <p:notesSz cx="7099300" cy="10234295"/>
  <p:defaultTextStyle>
    <a:defPPr>
      <a:defRPr lang="zh-CN"/>
    </a:defPPr>
    <a:lvl1pPr marL="0" algn="l" defTabSz="914400" rtl="0">
      <a:defRPr sz="1800">
        <a:solidFill>
          <a:schemeClr val="tx1"/>
        </a:solidFill>
        <a:latin typeface="+mn-lt"/>
        <a:ea typeface="+mn-ea"/>
        <a:cs typeface="+mn-cs"/>
      </a:defRPr>
    </a:lvl1pPr>
    <a:lvl2pPr marL="457200" algn="l" defTabSz="914400" rtl="0">
      <a:defRPr sz="1800">
        <a:solidFill>
          <a:schemeClr val="tx1"/>
        </a:solidFill>
        <a:latin typeface="+mn-lt"/>
        <a:ea typeface="+mn-ea"/>
        <a:cs typeface="+mn-cs"/>
      </a:defRPr>
    </a:lvl2pPr>
    <a:lvl3pPr marL="914400" algn="l" defTabSz="914400" rtl="0">
      <a:defRPr sz="1800">
        <a:solidFill>
          <a:schemeClr val="tx1"/>
        </a:solidFill>
        <a:latin typeface="+mn-lt"/>
        <a:ea typeface="+mn-ea"/>
        <a:cs typeface="+mn-cs"/>
      </a:defRPr>
    </a:lvl3pPr>
    <a:lvl4pPr marL="1371600" algn="l" defTabSz="914400" rtl="0">
      <a:defRPr sz="1800">
        <a:solidFill>
          <a:schemeClr val="tx1"/>
        </a:solidFill>
        <a:latin typeface="+mn-lt"/>
        <a:ea typeface="+mn-ea"/>
        <a:cs typeface="+mn-cs"/>
      </a:defRPr>
    </a:lvl4pPr>
    <a:lvl5pPr marL="1828800" algn="l" defTabSz="914400" rtl="0">
      <a:defRPr sz="1800">
        <a:solidFill>
          <a:schemeClr val="tx1"/>
        </a:solidFill>
        <a:latin typeface="+mn-lt"/>
        <a:ea typeface="+mn-ea"/>
        <a:cs typeface="+mn-cs"/>
      </a:defRPr>
    </a:lvl5pPr>
    <a:lvl6pPr marL="2286000" algn="l" defTabSz="914400" rtl="0">
      <a:defRPr sz="1800">
        <a:solidFill>
          <a:schemeClr val="tx1"/>
        </a:solidFill>
        <a:latin typeface="+mn-lt"/>
        <a:ea typeface="+mn-ea"/>
        <a:cs typeface="+mn-cs"/>
      </a:defRPr>
    </a:lvl6pPr>
    <a:lvl7pPr marL="2743200" algn="l" defTabSz="914400" rtl="0">
      <a:defRPr sz="1800">
        <a:solidFill>
          <a:schemeClr val="tx1"/>
        </a:solidFill>
        <a:latin typeface="+mn-lt"/>
        <a:ea typeface="+mn-ea"/>
        <a:cs typeface="+mn-cs"/>
      </a:defRPr>
    </a:lvl7pPr>
    <a:lvl8pPr marL="3200400" algn="l" defTabSz="914400" rtl="0">
      <a:defRPr sz="1800">
        <a:solidFill>
          <a:schemeClr val="tx1"/>
        </a:solidFill>
        <a:latin typeface="+mn-lt"/>
        <a:ea typeface="+mn-ea"/>
        <a:cs typeface="+mn-cs"/>
      </a:defRPr>
    </a:lvl8pPr>
    <a:lvl9pPr marL="3657600" algn="l" defTabSz="914400" rtl="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012ECD-51FC-41F1-AA8D-1B2483CD663E}" styleName="浅色样式 2 - 强调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w="12700">
              <a:noFill/>
            </a:ln>
          </a:insideH>
          <a:insideV>
            <a:ln w="12700">
              <a:noFill/>
            </a:ln>
          </a:insideV>
        </a:tcBdr>
        <a:fill>
          <a:noFill/>
        </a:fill>
      </a:tcStyle>
    </a:wholeTbl>
    <a:band1H>
      <a:tcStyle>
        <a:tcBdr>
          <a:top>
            <a:lnRef idx="1">
              <a:schemeClr val="accent1"/>
            </a:lnRef>
          </a:top>
          <a:bottom>
            <a:lnRef idx="1">
              <a:schemeClr val="accent1"/>
            </a:lnRef>
          </a:bottom>
        </a:tcBdr>
      </a:tcStyle>
    </a:band1H>
    <a:band2H>
      <a:tcStyle>
        <a:tcBdr/>
      </a:tcStyle>
    </a:band2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Style>
        <a:tcBdr/>
      </a:tcStyle>
    </a:lastCol>
    <a:firstCol>
      <a:tcStyle>
        <a:tcBdr/>
      </a:tcStyle>
    </a:firstCol>
    <a:lastRow>
      <a:tcStyle>
        <a:tcBdr>
          <a:top>
            <a:ln w="50800">
              <a:solidFill>
                <a:schemeClr val="accent1"/>
              </a:solidFill>
            </a:ln>
          </a:top>
        </a:tcBdr>
      </a:tcStyle>
    </a:lastRow>
    <a:seCell>
      <a:tcStyle>
        <a:tcBdr/>
      </a:tcStyle>
    </a:seCell>
    <a:swCell>
      <a:tcStyle>
        <a:tcBdr/>
      </a:tcStyle>
    </a:swCell>
    <a:firstRow>
      <a:tcTxStyle b="on">
        <a:fontRef idx="minor">
          <a:srgbClr val="000000"/>
        </a:fontRef>
        <a:schemeClr val="bg1"/>
      </a:tcTxStyle>
      <a:tcStyle>
        <a:tcBdr/>
        <a:fillRef idx="1">
          <a:schemeClr val="accent1"/>
        </a:fillRef>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howGuides="1" snapToGrid="0" snapToObjects="1">
      <p:cViewPr varScale="1">
        <p:scale>
          <a:sx n="92" d="100"/>
          <a:sy n="92" d="100"/>
        </p:scale>
        <p:origin x="3536" y="144"/>
      </p:cViewPr>
      <p:guideLst>
        <p:guide pos="2890" orient="horz"/>
        <p:guide pos="2145"/>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 /><Relationship Id="rId25" Type="http://schemas.openxmlformats.org/officeDocument/2006/relationships/tableStyles" Target="tableStyles.xml" /><Relationship Id="rId2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76499" name="页眉占位符 1"/>
          <p:cNvSpPr>
            <a:spLocks noGrp="1"/>
          </p:cNvSpPr>
          <p:nvPr>
            <p:ph type="hdr" sz="quarter"/>
          </p:nvPr>
        </p:nvSpPr>
        <p:spPr bwMode="auto">
          <a:xfrm>
            <a:off x="0" y="0"/>
            <a:ext cx="3076363" cy="513508"/>
          </a:xfrm>
          <a:prstGeom prst="rect">
            <a:avLst/>
          </a:prstGeom>
        </p:spPr>
        <p:txBody>
          <a:bodyPr vert="horz" lIns="99048" tIns="49524" rIns="99048" bIns="49524" rtlCol="0"/>
          <a:lstStyle>
            <a:lvl1pPr algn="l">
              <a:defRPr sz="1300"/>
            </a:lvl1pPr>
          </a:lstStyle>
          <a:p>
            <a:pPr>
              <a:defRPr/>
            </a:pPr>
            <a:endParaRPr lang="zh-CN"/>
          </a:p>
        </p:txBody>
      </p:sp>
      <p:sp>
        <p:nvSpPr>
          <p:cNvPr id="906012500" name="日期占位符 2"/>
          <p:cNvSpPr>
            <a:spLocks noGrp="1"/>
          </p:cNvSpPr>
          <p:nvPr>
            <p:ph type="dt" idx="1"/>
          </p:nvPr>
        </p:nvSpPr>
        <p:spPr bwMode="auto">
          <a:xfrm>
            <a:off x="4021294" y="0"/>
            <a:ext cx="3076363" cy="513508"/>
          </a:xfrm>
          <a:prstGeom prst="rect">
            <a:avLst/>
          </a:prstGeom>
        </p:spPr>
        <p:txBody>
          <a:bodyPr vert="horz" lIns="99048" tIns="49524" rIns="99048" bIns="49524" rtlCol="0"/>
          <a:lstStyle>
            <a:lvl1pPr algn="r">
              <a:defRPr sz="1300"/>
            </a:lvl1pPr>
          </a:lstStyle>
          <a:p>
            <a:pPr>
              <a:defRPr/>
            </a:pPr>
            <a:fld id="{349D1B37-09FF-7D41-B473-8C7123109860}" type="datetimeFigureOut">
              <a:rPr lang="zh-CN"/>
              <a:t/>
            </a:fld>
            <a:endParaRPr lang="zh-CN"/>
          </a:p>
        </p:txBody>
      </p:sp>
      <p:sp>
        <p:nvSpPr>
          <p:cNvPr id="1201327437" name="幻灯片图像占位符 3"/>
          <p:cNvSpPr>
            <a:spLocks noChangeAspect="1" noGrp="1" noRot="1"/>
          </p:cNvSpPr>
          <p:nvPr>
            <p:ph type="sldImg" idx="2"/>
          </p:nvPr>
        </p:nvSpPr>
        <p:spPr bwMode="auto">
          <a:xfrm>
            <a:off x="2254250" y="1279525"/>
            <a:ext cx="2590800" cy="3454399"/>
          </a:xfrm>
          <a:prstGeom prst="rect">
            <a:avLst/>
          </a:prstGeom>
          <a:noFill/>
          <a:ln w="12700">
            <a:solidFill>
              <a:prstClr val="black"/>
            </a:solidFill>
          </a:ln>
        </p:spPr>
        <p:txBody>
          <a:bodyPr vert="horz" lIns="99048" tIns="49524" rIns="99048" bIns="49524" rtlCol="0" anchor="ctr"/>
          <a:lstStyle/>
          <a:p>
            <a:pPr>
              <a:defRPr/>
            </a:pPr>
            <a:endParaRPr lang="zh-CN"/>
          </a:p>
        </p:txBody>
      </p:sp>
      <p:sp>
        <p:nvSpPr>
          <p:cNvPr id="1330042739" name="备注占位符 4"/>
          <p:cNvSpPr>
            <a:spLocks noGrp="1"/>
          </p:cNvSpPr>
          <p:nvPr>
            <p:ph type="body" sz="quarter" idx="3"/>
          </p:nvPr>
        </p:nvSpPr>
        <p:spPr bwMode="auto">
          <a:xfrm>
            <a:off x="709930" y="4925407"/>
            <a:ext cx="5679440" cy="4029879"/>
          </a:xfrm>
          <a:prstGeom prst="rect">
            <a:avLst/>
          </a:prstGeom>
        </p:spPr>
        <p:txBody>
          <a:bodyPr vert="horz" lIns="99048" tIns="49524" rIns="99048" bIns="49524" rtlCol="0"/>
          <a:lstStyle/>
          <a:p>
            <a:pPr>
              <a:defRPr/>
            </a:pPr>
            <a:r>
              <a:rPr lang="zh-CN"/>
              <a:t>编辑母版文本样式</a:t>
            </a:r>
            <a:br>
              <a:rPr lang="zh-CN"/>
            </a:br>
            <a:r>
              <a:rPr lang="zh-CN"/>
              <a:t>第二级</a:t>
            </a:r>
            <a:br>
              <a:rPr lang="zh-CN"/>
            </a:br>
            <a:r>
              <a:rPr lang="zh-CN"/>
              <a:t>第三级</a:t>
            </a:r>
            <a:br>
              <a:rPr lang="zh-CN"/>
            </a:br>
            <a:r>
              <a:rPr lang="zh-CN"/>
              <a:t>第四级</a:t>
            </a:r>
            <a:br>
              <a:rPr lang="zh-CN"/>
            </a:br>
            <a:r>
              <a:rPr lang="zh-CN"/>
              <a:t>第五级</a:t>
            </a:r>
            <a:endParaRPr lang="zh-CN"/>
          </a:p>
        </p:txBody>
      </p:sp>
      <p:sp>
        <p:nvSpPr>
          <p:cNvPr id="684636748" name="页脚占位符 5"/>
          <p:cNvSpPr>
            <a:spLocks noGrp="1"/>
          </p:cNvSpPr>
          <p:nvPr>
            <p:ph type="ftr" sz="quarter" idx="4"/>
          </p:nvPr>
        </p:nvSpPr>
        <p:spPr bwMode="auto">
          <a:xfrm>
            <a:off x="0" y="9721107"/>
            <a:ext cx="3076363" cy="513507"/>
          </a:xfrm>
          <a:prstGeom prst="rect">
            <a:avLst/>
          </a:prstGeom>
        </p:spPr>
        <p:txBody>
          <a:bodyPr vert="horz" lIns="99048" tIns="49524" rIns="99048" bIns="49524" rtlCol="0" anchor="b"/>
          <a:lstStyle>
            <a:lvl1pPr algn="l">
              <a:defRPr sz="1300"/>
            </a:lvl1pPr>
          </a:lstStyle>
          <a:p>
            <a:pPr>
              <a:defRPr/>
            </a:pPr>
            <a:endParaRPr lang="zh-CN"/>
          </a:p>
        </p:txBody>
      </p:sp>
      <p:sp>
        <p:nvSpPr>
          <p:cNvPr id="1077891535" name="灯片编号占位符 6"/>
          <p:cNvSpPr>
            <a:spLocks noGrp="1"/>
          </p:cNvSpPr>
          <p:nvPr>
            <p:ph type="sldNum" sz="quarter" idx="5"/>
          </p:nvPr>
        </p:nvSpPr>
        <p:spPr bwMode="auto">
          <a:xfrm>
            <a:off x="4021294" y="9721107"/>
            <a:ext cx="3076363" cy="513507"/>
          </a:xfrm>
          <a:prstGeom prst="rect">
            <a:avLst/>
          </a:prstGeom>
        </p:spPr>
        <p:txBody>
          <a:bodyPr vert="horz" lIns="99048" tIns="49524" rIns="99048" bIns="49524" rtlCol="0" anchor="b"/>
          <a:lstStyle>
            <a:lvl1pPr algn="r">
              <a:defRPr sz="1300"/>
            </a:lvl1pPr>
          </a:lstStyle>
          <a:p>
            <a:pPr>
              <a:defRPr/>
            </a:pPr>
            <a:fld id="{58C9BCAC-87A4-1F45-9A86-B4913D7CC8D9}" type="slidenum">
              <a:rPr lang="zh-CN"/>
              <a:t/>
            </a:fld>
            <a:endParaRPr lang="zh-CN"/>
          </a:p>
        </p:txBody>
      </p:sp>
    </p:spTree>
  </p:cSld>
  <p:clrMap bg1="lt1" tx1="dk1" bg2="lt2" tx2="dk2" accent1="accent1" accent2="accent2" accent3="accent3" accent4="accent4" accent5="accent5" accent6="accent6" hlink="hlink" folHlink="folHlink"/>
  <p:hf dt="0" ftr="0" hdr="0" sldNum="1"/>
  <p:notesStyle>
    <a:lvl1pPr marL="0" algn="l" defTabSz="914400" rtl="0">
      <a:defRPr sz="1200">
        <a:solidFill>
          <a:schemeClr val="tx1"/>
        </a:solidFill>
        <a:latin typeface="+mn-lt"/>
        <a:ea typeface="+mn-ea"/>
        <a:cs typeface="+mn-cs"/>
      </a:defRPr>
    </a:lvl1pPr>
    <a:lvl2pPr marL="457200" algn="l" defTabSz="914400" rtl="0">
      <a:defRPr sz="1200">
        <a:solidFill>
          <a:schemeClr val="tx1"/>
        </a:solidFill>
        <a:latin typeface="+mn-lt"/>
        <a:ea typeface="+mn-ea"/>
        <a:cs typeface="+mn-cs"/>
      </a:defRPr>
    </a:lvl2pPr>
    <a:lvl3pPr marL="914400" algn="l" defTabSz="914400" rtl="0">
      <a:defRPr sz="1200">
        <a:solidFill>
          <a:schemeClr val="tx1"/>
        </a:solidFill>
        <a:latin typeface="+mn-lt"/>
        <a:ea typeface="+mn-ea"/>
        <a:cs typeface="+mn-cs"/>
      </a:defRPr>
    </a:lvl3pPr>
    <a:lvl4pPr marL="1371600" algn="l" defTabSz="914400" rtl="0">
      <a:defRPr sz="1200">
        <a:solidFill>
          <a:schemeClr val="tx1"/>
        </a:solidFill>
        <a:latin typeface="+mn-lt"/>
        <a:ea typeface="+mn-ea"/>
        <a:cs typeface="+mn-cs"/>
      </a:defRPr>
    </a:lvl4pPr>
    <a:lvl5pPr marL="1828800" algn="l" defTabSz="914400" rtl="0">
      <a:defRPr sz="1200">
        <a:solidFill>
          <a:schemeClr val="tx1"/>
        </a:solidFill>
        <a:latin typeface="+mn-lt"/>
        <a:ea typeface="+mn-ea"/>
        <a:cs typeface="+mn-cs"/>
      </a:defRPr>
    </a:lvl5pPr>
    <a:lvl6pPr marL="2286000" algn="l" defTabSz="914400" rtl="0">
      <a:defRPr sz="1200">
        <a:solidFill>
          <a:schemeClr val="tx1"/>
        </a:solidFill>
        <a:latin typeface="+mn-lt"/>
        <a:ea typeface="+mn-ea"/>
        <a:cs typeface="+mn-cs"/>
      </a:defRPr>
    </a:lvl6pPr>
    <a:lvl7pPr marL="2743200" algn="l" defTabSz="914400" rtl="0">
      <a:defRPr sz="1200">
        <a:solidFill>
          <a:schemeClr val="tx1"/>
        </a:solidFill>
        <a:latin typeface="+mn-lt"/>
        <a:ea typeface="+mn-ea"/>
        <a:cs typeface="+mn-cs"/>
      </a:defRPr>
    </a:lvl7pPr>
    <a:lvl8pPr marL="3200400" algn="l" defTabSz="914400" rtl="0">
      <a:defRPr sz="1200">
        <a:solidFill>
          <a:schemeClr val="tx1"/>
        </a:solidFill>
        <a:latin typeface="+mn-lt"/>
        <a:ea typeface="+mn-ea"/>
        <a:cs typeface="+mn-cs"/>
      </a:defRPr>
    </a:lvl8pPr>
    <a:lvl9pPr marL="3657600" algn="l" defTabSz="914400" rtl="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14789068" name="幻灯片图像占位符 1"/>
          <p:cNvSpPr>
            <a:spLocks noChangeAspect="1" noGrp="1" noRot="1"/>
          </p:cNvSpPr>
          <p:nvPr>
            <p:ph type="sldImg"/>
          </p:nvPr>
        </p:nvSpPr>
        <p:spPr bwMode="auto"/>
      </p:sp>
      <p:sp>
        <p:nvSpPr>
          <p:cNvPr id="1651384323" name="备注占位符 2"/>
          <p:cNvSpPr>
            <a:spLocks noGrp="1"/>
          </p:cNvSpPr>
          <p:nvPr>
            <p:ph type="body" idx="1"/>
          </p:nvPr>
        </p:nvSpPr>
        <p:spPr bwMode="auto"/>
        <p:txBody>
          <a:bodyPr/>
          <a:lstStyle/>
          <a:p>
            <a:pPr>
              <a:defRPr/>
            </a:pPr>
            <a:endParaRPr lang="zh-CN"/>
          </a:p>
        </p:txBody>
      </p:sp>
      <p:sp>
        <p:nvSpPr>
          <p:cNvPr id="1019256234"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66182246" name="幻灯片图像占位符 1"/>
          <p:cNvSpPr>
            <a:spLocks noChangeAspect="1" noGrp="1" noRot="1"/>
          </p:cNvSpPr>
          <p:nvPr>
            <p:ph type="sldImg"/>
          </p:nvPr>
        </p:nvSpPr>
        <p:spPr bwMode="auto"/>
      </p:sp>
      <p:sp>
        <p:nvSpPr>
          <p:cNvPr id="715298799" name="备注占位符 2"/>
          <p:cNvSpPr>
            <a:spLocks noGrp="1"/>
          </p:cNvSpPr>
          <p:nvPr>
            <p:ph type="body" idx="1"/>
          </p:nvPr>
        </p:nvSpPr>
        <p:spPr bwMode="auto"/>
        <p:txBody>
          <a:bodyPr/>
          <a:lstStyle/>
          <a:p>
            <a:pPr>
              <a:defRPr/>
            </a:pPr>
            <a:endParaRPr lang="zh-CN"/>
          </a:p>
        </p:txBody>
      </p:sp>
      <p:sp>
        <p:nvSpPr>
          <p:cNvPr id="631641843"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D5B9F6-B939-7C82-E2D3-F0420C79F1C2}"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45AFF45-5E56-8A17-AACB-F6E170D5A262}"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E2E84D-93E8-6D7C-8E93-9D2BC4C495F5}"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52EAA3-52ED-80C0-A8A8-2B9440BF10A3}"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9992A14-6397-D580-6D41-CC4015925F8C}"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7047825" name="幻灯片图像占位符 1"/>
          <p:cNvSpPr>
            <a:spLocks noChangeAspect="1" noGrp="1" noRot="1"/>
          </p:cNvSpPr>
          <p:nvPr>
            <p:ph type="sldImg"/>
          </p:nvPr>
        </p:nvSpPr>
        <p:spPr bwMode="auto"/>
      </p:sp>
      <p:sp>
        <p:nvSpPr>
          <p:cNvPr id="778449459" name="备注占位符 2"/>
          <p:cNvSpPr>
            <a:spLocks noGrp="1"/>
          </p:cNvSpPr>
          <p:nvPr>
            <p:ph type="body" idx="1"/>
          </p:nvPr>
        </p:nvSpPr>
        <p:spPr bwMode="auto"/>
        <p:txBody>
          <a:bodyPr/>
          <a:lstStyle/>
          <a:p>
            <a:pPr>
              <a:defRPr/>
            </a:pPr>
            <a:endParaRPr lang="zh-CN"/>
          </a:p>
        </p:txBody>
      </p:sp>
      <p:sp>
        <p:nvSpPr>
          <p:cNvPr id="1175100127"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79600758" name="幻灯片图像占位符 1"/>
          <p:cNvSpPr>
            <a:spLocks noChangeAspect="1" noGrp="1" noRot="1"/>
          </p:cNvSpPr>
          <p:nvPr>
            <p:ph type="sldImg"/>
          </p:nvPr>
        </p:nvSpPr>
        <p:spPr bwMode="auto"/>
      </p:sp>
      <p:sp>
        <p:nvSpPr>
          <p:cNvPr id="709679996" name="备注占位符 2"/>
          <p:cNvSpPr>
            <a:spLocks noGrp="1"/>
          </p:cNvSpPr>
          <p:nvPr>
            <p:ph type="body" idx="1"/>
          </p:nvPr>
        </p:nvSpPr>
        <p:spPr bwMode="auto"/>
        <p:txBody>
          <a:bodyPr/>
          <a:lstStyle/>
          <a:p>
            <a:pPr>
              <a:defRPr/>
            </a:pPr>
            <a:endParaRPr lang="zh-CN"/>
          </a:p>
        </p:txBody>
      </p:sp>
      <p:sp>
        <p:nvSpPr>
          <p:cNvPr id="2111825038"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2DC3F4F-93C6-CC0C-6AE0-E2FB2B262055}"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77CF097-7D78-D192-2254-D9AE6B08EB51}"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75911775" name="幻灯片图像占位符 1"/>
          <p:cNvSpPr>
            <a:spLocks noChangeAspect="1" noGrp="1" noRot="1"/>
          </p:cNvSpPr>
          <p:nvPr>
            <p:ph type="sldImg"/>
          </p:nvPr>
        </p:nvSpPr>
        <p:spPr bwMode="auto"/>
      </p:sp>
      <p:sp>
        <p:nvSpPr>
          <p:cNvPr id="281325930" name="备注占位符 2"/>
          <p:cNvSpPr>
            <a:spLocks noGrp="1"/>
          </p:cNvSpPr>
          <p:nvPr>
            <p:ph type="body" idx="1"/>
          </p:nvPr>
        </p:nvSpPr>
        <p:spPr bwMode="auto"/>
        <p:txBody>
          <a:bodyPr/>
          <a:lstStyle/>
          <a:p>
            <a:pPr>
              <a:defRPr/>
            </a:pPr>
            <a:endParaRPr lang="zh-CN"/>
          </a:p>
        </p:txBody>
      </p:sp>
      <p:sp>
        <p:nvSpPr>
          <p:cNvPr id="864411273"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A599E33-452F-516F-1E10-D53AE5E99B6A}"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13774849" name="幻灯片图像占位符 1"/>
          <p:cNvSpPr>
            <a:spLocks noChangeAspect="1" noGrp="1" noRot="1"/>
          </p:cNvSpPr>
          <p:nvPr>
            <p:ph type="sldImg"/>
          </p:nvPr>
        </p:nvSpPr>
        <p:spPr bwMode="auto"/>
      </p:sp>
      <p:sp>
        <p:nvSpPr>
          <p:cNvPr id="1137832540" name="备注占位符 2"/>
          <p:cNvSpPr>
            <a:spLocks noGrp="1"/>
          </p:cNvSpPr>
          <p:nvPr>
            <p:ph type="body" idx="1"/>
          </p:nvPr>
        </p:nvSpPr>
        <p:spPr bwMode="auto"/>
        <p:txBody>
          <a:bodyPr/>
          <a:lstStyle/>
          <a:p>
            <a:pPr>
              <a:defRPr/>
            </a:pPr>
            <a:endParaRPr lang="zh-CN"/>
          </a:p>
        </p:txBody>
      </p:sp>
      <p:sp>
        <p:nvSpPr>
          <p:cNvPr id="75224482"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7641334" name="幻灯片图像占位符 1"/>
          <p:cNvSpPr>
            <a:spLocks noChangeAspect="1" noGrp="1" noRot="1"/>
          </p:cNvSpPr>
          <p:nvPr>
            <p:ph type="sldImg"/>
          </p:nvPr>
        </p:nvSpPr>
        <p:spPr bwMode="auto"/>
      </p:sp>
      <p:sp>
        <p:nvSpPr>
          <p:cNvPr id="149316973" name="备注占位符 2"/>
          <p:cNvSpPr>
            <a:spLocks noGrp="1"/>
          </p:cNvSpPr>
          <p:nvPr>
            <p:ph type="body" idx="1"/>
          </p:nvPr>
        </p:nvSpPr>
        <p:spPr bwMode="auto"/>
        <p:txBody>
          <a:bodyPr/>
          <a:lstStyle/>
          <a:p>
            <a:pPr>
              <a:defRPr/>
            </a:pPr>
            <a:endParaRPr lang="zh-CN"/>
          </a:p>
        </p:txBody>
      </p:sp>
      <p:sp>
        <p:nvSpPr>
          <p:cNvPr id="1385120309"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47354021" name="幻灯片图像占位符 1"/>
          <p:cNvSpPr>
            <a:spLocks noChangeAspect="1" noGrp="1" noRot="1"/>
          </p:cNvSpPr>
          <p:nvPr>
            <p:ph type="sldImg"/>
          </p:nvPr>
        </p:nvSpPr>
        <p:spPr bwMode="auto"/>
      </p:sp>
      <p:sp>
        <p:nvSpPr>
          <p:cNvPr id="1913613407" name="备注占位符 2"/>
          <p:cNvSpPr>
            <a:spLocks noGrp="1"/>
          </p:cNvSpPr>
          <p:nvPr>
            <p:ph type="body" idx="1"/>
          </p:nvPr>
        </p:nvSpPr>
        <p:spPr bwMode="auto"/>
        <p:txBody>
          <a:bodyPr/>
          <a:lstStyle/>
          <a:p>
            <a:pPr>
              <a:defRPr/>
            </a:pPr>
            <a:endParaRPr lang="zh-CN"/>
          </a:p>
        </p:txBody>
      </p:sp>
      <p:sp>
        <p:nvSpPr>
          <p:cNvPr id="639598552"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18944762" name="幻灯片图像占位符 1"/>
          <p:cNvSpPr>
            <a:spLocks noChangeAspect="1" noGrp="1" noRot="1"/>
          </p:cNvSpPr>
          <p:nvPr>
            <p:ph type="sldImg"/>
          </p:nvPr>
        </p:nvSpPr>
        <p:spPr bwMode="auto"/>
      </p:sp>
      <p:sp>
        <p:nvSpPr>
          <p:cNvPr id="851425177" name="备注占位符 2"/>
          <p:cNvSpPr>
            <a:spLocks noGrp="1"/>
          </p:cNvSpPr>
          <p:nvPr>
            <p:ph type="body" idx="1"/>
          </p:nvPr>
        </p:nvSpPr>
        <p:spPr bwMode="auto"/>
        <p:txBody>
          <a:bodyPr/>
          <a:lstStyle/>
          <a:p>
            <a:pPr>
              <a:defRPr/>
            </a:pPr>
            <a:endParaRPr lang="zh-CN"/>
          </a:p>
        </p:txBody>
      </p:sp>
      <p:sp>
        <p:nvSpPr>
          <p:cNvPr id="871512362"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E9BFEA7-75B7-5CD2-2438-116E10658400}"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26043392" name="幻灯片图像占位符 1"/>
          <p:cNvSpPr>
            <a:spLocks noChangeAspect="1" noGrp="1" noRot="1"/>
          </p:cNvSpPr>
          <p:nvPr>
            <p:ph type="sldImg"/>
          </p:nvPr>
        </p:nvSpPr>
        <p:spPr bwMode="auto"/>
      </p:sp>
      <p:sp>
        <p:nvSpPr>
          <p:cNvPr id="1219661312" name="备注占位符 2"/>
          <p:cNvSpPr>
            <a:spLocks noGrp="1"/>
          </p:cNvSpPr>
          <p:nvPr>
            <p:ph type="body" idx="1"/>
          </p:nvPr>
        </p:nvSpPr>
        <p:spPr bwMode="auto"/>
        <p:txBody>
          <a:bodyPr/>
          <a:lstStyle/>
          <a:p>
            <a:pPr>
              <a:defRPr/>
            </a:pPr>
            <a:endParaRPr lang="zh-CN"/>
          </a:p>
        </p:txBody>
      </p:sp>
      <p:sp>
        <p:nvSpPr>
          <p:cNvPr id="533449455" name="灯片编号占位符 3"/>
          <p:cNvSpPr>
            <a:spLocks noGrp="1"/>
          </p:cNvSpPr>
          <p:nvPr>
            <p:ph type="sldNum" sz="quarter" idx="5"/>
          </p:nvPr>
        </p:nvSpPr>
        <p:spPr bwMode="auto"/>
        <p:txBody>
          <a:bodyPr/>
          <a:lstStyle/>
          <a:p>
            <a:pPr>
              <a:defRPr/>
            </a:pPr>
            <a:fld id="{58C9BCAC-87A4-1F45-9A86-B4913D7CC8D9}" type="slidenum">
              <a:rPr lang="zh-CN"/>
              <a:t/>
            </a:fld>
            <a:endParaRPr lang="zh-CN"/>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标题幻灯片">
    <p:spTree>
      <p:nvGrpSpPr>
        <p:cNvPr id="1" name=""/>
        <p:cNvGrpSpPr/>
        <p:nvPr/>
      </p:nvGrpSpPr>
      <p:grpSpPr bwMode="auto">
        <a:xfrm>
          <a:off x="0" y="0"/>
          <a:ext cx="0" cy="0"/>
          <a:chOff x="0" y="0"/>
          <a:chExt cx="0" cy="0"/>
        </a:xfrm>
      </p:grpSpPr>
      <p:pic>
        <p:nvPicPr>
          <p:cNvPr id="676981658" name="图片 8"/>
          <p:cNvPicPr>
            <a:picLocks noChangeAspect="1"/>
          </p:cNvPicPr>
          <p:nvPr userDrawn="1"/>
        </p:nvPicPr>
        <p:blipFill>
          <a:blip r:embed="rId2"/>
          <a:stretch/>
        </p:blipFill>
        <p:spPr bwMode="auto">
          <a:xfrm>
            <a:off x="0" y="0"/>
            <a:ext cx="6858000" cy="914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节标题">
    <p:spTree>
      <p:nvGrpSpPr>
        <p:cNvPr id="1" name=""/>
        <p:cNvGrpSpPr/>
        <p:nvPr/>
      </p:nvGrpSpPr>
      <p:grpSpPr bwMode="auto">
        <a:xfrm>
          <a:off x="0" y="0"/>
          <a:ext cx="0" cy="0"/>
          <a:chOff x="0" y="0"/>
          <a:chExt cx="0" cy="0"/>
        </a:xfrm>
      </p:grpSpPr>
      <p:sp>
        <p:nvSpPr>
          <p:cNvPr id="1356379081" name="Slide Number Placeholder 5"/>
          <p:cNvSpPr>
            <a:spLocks noGrp="1"/>
          </p:cNvSpPr>
          <p:nvPr>
            <p:ph type="sldNum" sz="quarter" idx="12"/>
          </p:nvPr>
        </p:nvSpPr>
        <p:spPr bwMode="auto">
          <a:xfrm>
            <a:off x="4843463" y="8475136"/>
            <a:ext cx="1543050" cy="486833"/>
          </a:xfrm>
          <a:prstGeom prst="rect">
            <a:avLst/>
          </a:prstGeom>
        </p:spPr>
        <p:txBody>
          <a:bodyPr/>
          <a:lstStyle>
            <a:lvl1pPr algn="r">
              <a:defRPr sz="800" b="0" i="0">
                <a:latin typeface="Arial"/>
                <a:cs typeface="Arial"/>
              </a:defRPr>
            </a:lvl1pPr>
          </a:lstStyle>
          <a:p>
            <a:pPr>
              <a:defRPr/>
            </a:pPr>
            <a:fld id="{BA76B2AB-4C66-1649-B828-FD1CBE3B4527}" type="slidenum">
              <a:rPr lang="zh-CN"/>
              <a:t>14</a:t>
            </a:fld>
            <a:endParaRPr lang="zh-CN"/>
          </a:p>
        </p:txBody>
      </p:sp>
      <p:cxnSp>
        <p:nvCxnSpPr>
          <p:cNvPr id="1692401541" name="直线连接符 8"/>
          <p:cNvCxnSpPr/>
          <p:nvPr userDrawn="1"/>
        </p:nvCxnSpPr>
        <p:spPr bwMode="auto">
          <a:xfrm>
            <a:off x="471487" y="787604"/>
            <a:ext cx="59150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91903341" name="文本框 2"/>
          <p:cNvSpPr txBox="1"/>
          <p:nvPr userDrawn="1"/>
        </p:nvSpPr>
        <p:spPr bwMode="auto">
          <a:xfrm>
            <a:off x="6009640" y="608965"/>
            <a:ext cx="2286000" cy="368300"/>
          </a:xfrm>
          <a:prstGeom prst="rect">
            <a:avLst/>
          </a:prstGeom>
          <a:noFill/>
        </p:spPr>
        <p:txBody>
          <a:bodyPr wrap="square" rtlCol="0">
            <a:spAutoFit/>
          </a:bodyPr>
          <a:lstStyle/>
          <a:p>
            <a:pPr>
              <a:defRPr/>
            </a:pPr>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两栏内容">
    <p:spTree>
      <p:nvGrpSpPr>
        <p:cNvPr id="1" name=""/>
        <p:cNvGrpSpPr/>
        <p:nvPr/>
      </p:nvGrpSpPr>
      <p:grpSpPr bwMode="auto">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比较">
    <p:spTree>
      <p:nvGrpSpPr>
        <p:cNvPr id="1" name=""/>
        <p:cNvGrpSpPr/>
        <p:nvPr/>
      </p:nvGrpSpPr>
      <p:grpSpPr bwMode="auto">
        <a:xfrm>
          <a:off x="0" y="0"/>
          <a:ext cx="0" cy="0"/>
          <a:chOff x="0" y="0"/>
          <a:chExt cx="0" cy="0"/>
        </a:xfrm>
      </p:grpSpPr>
      <p:sp>
        <p:nvSpPr>
          <p:cNvPr id="716714324" name="Title 1"/>
          <p:cNvSpPr>
            <a:spLocks noGrp="1"/>
          </p:cNvSpPr>
          <p:nvPr>
            <p:ph type="title"/>
          </p:nvPr>
        </p:nvSpPr>
        <p:spPr bwMode="auto">
          <a:xfrm>
            <a:off x="472381" y="486836"/>
            <a:ext cx="5915025" cy="1767417"/>
          </a:xfrm>
          <a:prstGeom prst="rect">
            <a:avLst/>
          </a:prstGeom>
        </p:spPr>
        <p:txBody>
          <a:bodyPr/>
          <a:lstStyle/>
          <a:p>
            <a:pPr>
              <a:defRPr/>
            </a:pPr>
            <a:r>
              <a:rPr lang="zh-CN"/>
              <a:t>单击此处编辑母版标题样式</a:t>
            </a:r>
            <a:endParaRPr lang="en-US"/>
          </a:p>
        </p:txBody>
      </p:sp>
      <p:sp>
        <p:nvSpPr>
          <p:cNvPr id="1710626647" name="Text Placeholder 2"/>
          <p:cNvSpPr>
            <a:spLocks noGrp="1"/>
          </p:cNvSpPr>
          <p:nvPr>
            <p:ph type="body" idx="1" hasCustomPrompt="1"/>
          </p:nvPr>
        </p:nvSpPr>
        <p:spPr bwMode="auto">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zh-CN"/>
              <a:t>编辑母版文本样式</a:t>
            </a:r>
            <a:br>
              <a:rPr lang="zh-CN"/>
            </a:br>
            <a:r>
              <a:rPr lang="zh-CN"/>
              <a:t>第二级</a:t>
            </a:r>
            <a:br>
              <a:rPr lang="zh-CN"/>
            </a:br>
            <a:r>
              <a:rPr lang="zh-CN"/>
              <a:t>第三级</a:t>
            </a:r>
            <a:br>
              <a:rPr lang="zh-CN"/>
            </a:br>
            <a:r>
              <a:rPr lang="zh-CN"/>
              <a:t>第四级</a:t>
            </a:r>
            <a:br>
              <a:rPr lang="zh-CN"/>
            </a:br>
            <a:r>
              <a:rPr lang="zh-CN"/>
              <a:t>第五级</a:t>
            </a:r>
            <a:endParaRPr lang="en-US"/>
          </a:p>
        </p:txBody>
      </p:sp>
      <p:sp>
        <p:nvSpPr>
          <p:cNvPr id="46173428" name="Content Placeholder 3"/>
          <p:cNvSpPr>
            <a:spLocks noGrp="1"/>
          </p:cNvSpPr>
          <p:nvPr>
            <p:ph sz="half" idx="2" hasCustomPrompt="1"/>
          </p:nvPr>
        </p:nvSpPr>
        <p:spPr bwMode="auto">
          <a:xfrm>
            <a:off x="472381" y="3340100"/>
            <a:ext cx="2901255" cy="4912784"/>
          </a:xfrm>
          <a:prstGeom prst="rect">
            <a:avLst/>
          </a:prstGeom>
        </p:spPr>
        <p:txBody>
          <a:bodyPr/>
          <a:lstStyle/>
          <a:p>
            <a:pPr lvl="0">
              <a:defRPr/>
            </a:pPr>
            <a:r>
              <a:rPr lang="zh-CN"/>
              <a:t>编辑母版文本样式</a:t>
            </a:r>
            <a:br>
              <a:rPr lang="zh-CN"/>
            </a:br>
            <a:r>
              <a:rPr lang="zh-CN"/>
              <a:t>第二级</a:t>
            </a:r>
            <a:br>
              <a:rPr lang="zh-CN"/>
            </a:br>
            <a:r>
              <a:rPr lang="zh-CN"/>
              <a:t>第三级</a:t>
            </a:r>
            <a:br>
              <a:rPr lang="zh-CN"/>
            </a:br>
            <a:r>
              <a:rPr lang="zh-CN"/>
              <a:t>第四级</a:t>
            </a:r>
            <a:br>
              <a:rPr lang="zh-CN"/>
            </a:br>
            <a:r>
              <a:rPr lang="zh-CN"/>
              <a:t>第五级</a:t>
            </a:r>
            <a:endParaRPr lang="en-US"/>
          </a:p>
        </p:txBody>
      </p:sp>
      <p:sp>
        <p:nvSpPr>
          <p:cNvPr id="980475209" name="Text Placeholder 4"/>
          <p:cNvSpPr>
            <a:spLocks noGrp="1"/>
          </p:cNvSpPr>
          <p:nvPr>
            <p:ph type="body" sz="quarter" idx="3" hasCustomPrompt="1"/>
          </p:nvPr>
        </p:nvSpPr>
        <p:spPr bwMode="auto">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zh-CN"/>
              <a:t>编辑母版文本样式</a:t>
            </a:r>
            <a:br>
              <a:rPr lang="zh-CN"/>
            </a:br>
            <a:r>
              <a:rPr lang="zh-CN"/>
              <a:t>第二级</a:t>
            </a:r>
            <a:br>
              <a:rPr lang="zh-CN"/>
            </a:br>
            <a:r>
              <a:rPr lang="zh-CN"/>
              <a:t>第三级</a:t>
            </a:r>
            <a:br>
              <a:rPr lang="zh-CN"/>
            </a:br>
            <a:r>
              <a:rPr lang="zh-CN"/>
              <a:t>第四级</a:t>
            </a:r>
            <a:br>
              <a:rPr lang="zh-CN"/>
            </a:br>
            <a:r>
              <a:rPr lang="zh-CN"/>
              <a:t>第五级</a:t>
            </a:r>
            <a:endParaRPr lang="en-US"/>
          </a:p>
        </p:txBody>
      </p:sp>
      <p:sp>
        <p:nvSpPr>
          <p:cNvPr id="672227009" name="Content Placeholder 5"/>
          <p:cNvSpPr>
            <a:spLocks noGrp="1"/>
          </p:cNvSpPr>
          <p:nvPr>
            <p:ph sz="quarter" idx="4" hasCustomPrompt="1"/>
          </p:nvPr>
        </p:nvSpPr>
        <p:spPr bwMode="auto">
          <a:xfrm>
            <a:off x="3471863" y="3340100"/>
            <a:ext cx="2915543" cy="4912784"/>
          </a:xfrm>
          <a:prstGeom prst="rect">
            <a:avLst/>
          </a:prstGeom>
        </p:spPr>
        <p:txBody>
          <a:bodyPr/>
          <a:lstStyle/>
          <a:p>
            <a:pPr lvl="0">
              <a:defRPr/>
            </a:pPr>
            <a:r>
              <a:rPr lang="zh-CN"/>
              <a:t>编辑母版文本样式</a:t>
            </a:r>
            <a:br>
              <a:rPr lang="zh-CN"/>
            </a:br>
            <a:r>
              <a:rPr lang="zh-CN"/>
              <a:t>第二级</a:t>
            </a:r>
            <a:br>
              <a:rPr lang="zh-CN"/>
            </a:br>
            <a:r>
              <a:rPr lang="zh-CN"/>
              <a:t>第三级</a:t>
            </a:r>
            <a:br>
              <a:rPr lang="zh-CN"/>
            </a:br>
            <a:r>
              <a:rPr lang="zh-CN"/>
              <a:t>第四级</a:t>
            </a:r>
            <a:br>
              <a:rPr lang="zh-CN"/>
            </a:br>
            <a:r>
              <a:rPr lang="zh-CN"/>
              <a:t>第五级</a:t>
            </a:r>
            <a:endParaRPr lang="en-US"/>
          </a:p>
        </p:txBody>
      </p:sp>
      <p:sp>
        <p:nvSpPr>
          <p:cNvPr id="1137747610" name="Date Placeholder 6"/>
          <p:cNvSpPr>
            <a:spLocks noGrp="1"/>
          </p:cNvSpPr>
          <p:nvPr>
            <p:ph type="dt" sz="half" idx="10"/>
          </p:nvPr>
        </p:nvSpPr>
        <p:spPr bwMode="auto">
          <a:xfrm>
            <a:off x="471488" y="8475136"/>
            <a:ext cx="1543050" cy="486833"/>
          </a:xfrm>
          <a:prstGeom prst="rect">
            <a:avLst/>
          </a:prstGeom>
        </p:spPr>
        <p:txBody>
          <a:bodyPr/>
          <a:lstStyle/>
          <a:p>
            <a:pPr>
              <a:defRPr/>
            </a:pPr>
            <a:endParaRPr lang="zh-CN"/>
          </a:p>
        </p:txBody>
      </p:sp>
      <p:sp>
        <p:nvSpPr>
          <p:cNvPr id="113881927" name="Footer Placeholder 7"/>
          <p:cNvSpPr>
            <a:spLocks noGrp="1"/>
          </p:cNvSpPr>
          <p:nvPr>
            <p:ph type="ftr" sz="quarter" idx="11"/>
          </p:nvPr>
        </p:nvSpPr>
        <p:spPr bwMode="auto">
          <a:xfrm>
            <a:off x="2271713" y="8475136"/>
            <a:ext cx="2314575" cy="486833"/>
          </a:xfrm>
          <a:prstGeom prst="rect">
            <a:avLst/>
          </a:prstGeom>
        </p:spPr>
        <p:txBody>
          <a:bodyPr/>
          <a:lstStyle/>
          <a:p>
            <a:pPr>
              <a:defRPr/>
            </a:pPr>
            <a:endParaRPr lang="zh-CN"/>
          </a:p>
        </p:txBody>
      </p:sp>
      <p:sp>
        <p:nvSpPr>
          <p:cNvPr id="1748783330" name="Slide Number Placeholder 8"/>
          <p:cNvSpPr>
            <a:spLocks noGrp="1"/>
          </p:cNvSpPr>
          <p:nvPr>
            <p:ph type="sldNum" sz="quarter" idx="12"/>
          </p:nvPr>
        </p:nvSpPr>
        <p:spPr bwMode="auto">
          <a:xfrm>
            <a:off x="4843463" y="8475136"/>
            <a:ext cx="1543050" cy="486833"/>
          </a:xfrm>
          <a:prstGeom prst="rect">
            <a:avLst/>
          </a:prstGeom>
        </p:spPr>
        <p:txBody>
          <a:bodyPr/>
          <a:lstStyle/>
          <a:p>
            <a:pPr>
              <a:defRPr/>
            </a:pPr>
            <a:fld id="{BA76B2AB-4C66-1649-B828-FD1CBE3B4527}" type="slidenum">
              <a:rPr lang="zh-CN"/>
              <a:t>&lt;#&gt;</a:t>
            </a:fld>
            <a:endParaRPr lang="zh-CN"/>
          </a:p>
        </p:txBody>
      </p:sp>
      <p:sp>
        <p:nvSpPr>
          <p:cNvPr id="918244284" name="矩形 9"/>
          <p:cNvSpPr/>
          <p:nvPr userDrawn="1"/>
        </p:nvSpPr>
        <p:spPr bwMode="auto">
          <a:xfrm>
            <a:off x="4229102" y="534086"/>
            <a:ext cx="3429000" cy="253916"/>
          </a:xfrm>
          <a:prstGeom prst="rect">
            <a:avLst/>
          </a:prstGeom>
        </p:spPr>
        <p:txBody>
          <a:bodyPr>
            <a:spAutoFit/>
          </a:bodyPr>
          <a:lstStyle/>
          <a:p>
            <a:pPr>
              <a:defRPr/>
            </a:pPr>
            <a:r>
              <a:rPr lang="en-US" sz="1050">
                <a:latin typeface="PingFang SC"/>
                <a:ea typeface="PingFang SC"/>
                <a:cs typeface="Arial"/>
              </a:rPr>
              <a:t>Y-C11</a:t>
            </a:r>
            <a:r>
              <a:rPr lang="zh-CN" sz="1050">
                <a:latin typeface="PingFang SC"/>
                <a:ea typeface="PingFang SC"/>
              </a:rPr>
              <a:t>开发板产品手册  版本：</a:t>
            </a:r>
            <a:r>
              <a:rPr lang="en-US" sz="1050">
                <a:latin typeface="PingFang SC"/>
                <a:ea typeface="PingFang SC"/>
                <a:cs typeface="Arial"/>
              </a:rPr>
              <a:t>V</a:t>
            </a:r>
            <a:r>
              <a:rPr lang="zh-CN" sz="1050">
                <a:latin typeface="PingFang SC"/>
                <a:ea typeface="PingFang SC"/>
                <a:cs typeface="Arial"/>
              </a:rPr>
              <a:t> </a:t>
            </a:r>
            <a:r>
              <a:rPr lang="en-US" sz="1050">
                <a:latin typeface="PingFang SC"/>
                <a:ea typeface="PingFang SC"/>
                <a:cs typeface="Arial"/>
              </a:rPr>
              <a:t>1.1</a:t>
            </a:r>
            <a:endParaRPr lang="zh-CN" sz="1050">
              <a:latin typeface="PingFang SC"/>
              <a:ea typeface="PingFang SC"/>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空白">
    <p:spTree>
      <p:nvGrpSpPr>
        <p:cNvPr id="1" name=""/>
        <p:cNvGrpSpPr/>
        <p:nvPr/>
      </p:nvGrpSpPr>
      <p:grpSpPr bwMode="auto">
        <a:xfrm>
          <a:off x="0" y="0"/>
          <a:ext cx="0" cy="0"/>
          <a:chOff x="0" y="0"/>
          <a:chExt cx="0" cy="0"/>
        </a:xfrm>
      </p:grpSpPr>
      <p:sp>
        <p:nvSpPr>
          <p:cNvPr id="2079185910" name="Date Placeholder 1"/>
          <p:cNvSpPr>
            <a:spLocks noGrp="1"/>
          </p:cNvSpPr>
          <p:nvPr>
            <p:ph type="dt" sz="half" idx="10"/>
          </p:nvPr>
        </p:nvSpPr>
        <p:spPr bwMode="auto">
          <a:xfrm>
            <a:off x="471488" y="8475136"/>
            <a:ext cx="1543050" cy="486833"/>
          </a:xfrm>
          <a:prstGeom prst="rect">
            <a:avLst/>
          </a:prstGeom>
        </p:spPr>
        <p:txBody>
          <a:bodyPr/>
          <a:lstStyle/>
          <a:p>
            <a:pPr>
              <a:defRPr/>
            </a:pPr>
            <a:endParaRPr lang="zh-CN"/>
          </a:p>
        </p:txBody>
      </p:sp>
      <p:sp>
        <p:nvSpPr>
          <p:cNvPr id="1615896583" name="Footer Placeholder 2"/>
          <p:cNvSpPr>
            <a:spLocks noGrp="1"/>
          </p:cNvSpPr>
          <p:nvPr>
            <p:ph type="ftr" sz="quarter" idx="11"/>
          </p:nvPr>
        </p:nvSpPr>
        <p:spPr bwMode="auto">
          <a:xfrm>
            <a:off x="2271713" y="8475136"/>
            <a:ext cx="2314575" cy="486833"/>
          </a:xfrm>
          <a:prstGeom prst="rect">
            <a:avLst/>
          </a:prstGeom>
        </p:spPr>
        <p:txBody>
          <a:bodyPr/>
          <a:lstStyle/>
          <a:p>
            <a:pPr>
              <a:defRPr/>
            </a:pPr>
            <a:endParaRPr lang="zh-CN"/>
          </a:p>
        </p:txBody>
      </p:sp>
      <p:sp>
        <p:nvSpPr>
          <p:cNvPr id="525537331" name="Slide Number Placeholder 3"/>
          <p:cNvSpPr>
            <a:spLocks noGrp="1"/>
          </p:cNvSpPr>
          <p:nvPr>
            <p:ph type="sldNum" sz="quarter" idx="12"/>
          </p:nvPr>
        </p:nvSpPr>
        <p:spPr bwMode="auto">
          <a:xfrm>
            <a:off x="4843463" y="8475136"/>
            <a:ext cx="1543050" cy="486833"/>
          </a:xfrm>
          <a:prstGeom prst="rect">
            <a:avLst/>
          </a:prstGeom>
        </p:spPr>
        <p:txBody>
          <a:bodyPr/>
          <a:lstStyle/>
          <a:p>
            <a:pPr>
              <a:defRPr/>
            </a:pPr>
            <a:fld id="{BA76B2AB-4C66-1649-B828-FD1CBE3B4527}" type="slidenum">
              <a:rPr lang="zh-CN"/>
              <a:t>2</a:t>
            </a:fld>
            <a:endParaRPr lang="zh-CN"/>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911961987" name="Slide Number Placeholder 5"/>
          <p:cNvSpPr>
            <a:spLocks noGrp="1"/>
          </p:cNvSpPr>
          <p:nvPr>
            <p:ph type="sldNum" sz="quarter" idx="4"/>
          </p:nvPr>
        </p:nvSpPr>
        <p:spPr bwMode="auto">
          <a:xfrm>
            <a:off x="4843463" y="8475136"/>
            <a:ext cx="1543050" cy="486833"/>
          </a:xfrm>
          <a:prstGeom prst="rect">
            <a:avLst/>
          </a:prstGeom>
        </p:spPr>
        <p:txBody>
          <a:bodyPr/>
          <a:lstStyle>
            <a:lvl1pPr algn="r">
              <a:defRPr sz="800" b="0" i="0">
                <a:latin typeface="Arial"/>
                <a:cs typeface="Arial"/>
              </a:defRPr>
            </a:lvl1pPr>
          </a:lstStyle>
          <a:p>
            <a:pPr>
              <a:defRPr/>
            </a:pPr>
            <a:fld id="{BA76B2AB-4C66-1649-B828-FD1CBE3B4527}" type="slidenum">
              <a:rPr lang="zh-CN"/>
              <a:t>14</a:t>
            </a:fld>
            <a:endParaRPr lang="zh-CN"/>
          </a:p>
        </p:txBody>
      </p:sp>
      <p:cxnSp>
        <p:nvCxnSpPr>
          <p:cNvPr id="1481213499" name="直线连接符 11"/>
          <p:cNvCxnSpPr/>
          <p:nvPr userDrawn="1"/>
        </p:nvCxnSpPr>
        <p:spPr bwMode="auto">
          <a:xfrm>
            <a:off x="471487" y="787604"/>
            <a:ext cx="59150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97722255" name="矩形 5"/>
          <p:cNvSpPr/>
          <p:nvPr userDrawn="1"/>
        </p:nvSpPr>
        <p:spPr bwMode="auto">
          <a:xfrm>
            <a:off x="4389444" y="597586"/>
            <a:ext cx="3429000" cy="229870"/>
          </a:xfrm>
          <a:prstGeom prst="rect">
            <a:avLst/>
          </a:prstGeom>
        </p:spPr>
        <p:txBody>
          <a:bodyPr>
            <a:spAutoFit/>
          </a:bodyPr>
          <a:lstStyle/>
          <a:p>
            <a:pPr>
              <a:defRPr/>
            </a:pPr>
            <a:r>
              <a:rPr lang="en-US" sz="900">
                <a:latin typeface="MiSans Medium"/>
                <a:ea typeface="MiSans Medium"/>
                <a:cs typeface="MiSans Medium"/>
              </a:rPr>
              <a:t>            28F1E4</a:t>
            </a:r>
            <a:r>
              <a:rPr lang="zh-CN" sz="900">
                <a:latin typeface="MiSans Medium"/>
                <a:ea typeface="MiSans Medium"/>
                <a:cs typeface="MiSans Medium"/>
              </a:rPr>
              <a:t>产品手册  版本：</a:t>
            </a:r>
            <a:r>
              <a:rPr lang="en-US" sz="900">
                <a:latin typeface="MiSans Medium"/>
                <a:ea typeface="MiSans Medium"/>
                <a:cs typeface="MiSans Medium"/>
              </a:rPr>
              <a:t>V1.0</a:t>
            </a:r>
            <a:endParaRPr lang="en-US" sz="900">
              <a:latin typeface="MiSans Medium"/>
              <a:ea typeface="MiSans Medium"/>
              <a:cs typeface="MiSans Medium"/>
            </a:endParaRPr>
          </a:p>
        </p:txBody>
      </p:sp>
      <p:pic>
        <p:nvPicPr>
          <p:cNvPr id="807057269" name="图片 2"/>
          <p:cNvPicPr>
            <a:picLocks noChangeAspect="1"/>
          </p:cNvPicPr>
          <p:nvPr userDrawn="1"/>
        </p:nvPicPr>
        <p:blipFill>
          <a:blip r:embed="rId7"/>
          <a:stretch/>
        </p:blipFill>
        <p:spPr bwMode="auto">
          <a:xfrm>
            <a:off x="438999" y="423396"/>
            <a:ext cx="1604954" cy="416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dt="0" ftr="0" hdr="0" sldNum="1"/>
  <p:txStyles>
    <p:titleStyle>
      <a:lvl1pPr algn="l" defTabSz="685800" rtl="0">
        <a:lnSpc>
          <a:spcPct val="90000"/>
        </a:lnSpc>
        <a:spcBef>
          <a:spcPts val="0"/>
        </a:spcBef>
        <a:buNone/>
        <a:defRPr sz="3300">
          <a:solidFill>
            <a:schemeClr val="tx1"/>
          </a:solidFill>
          <a:latin typeface="+mj-lt"/>
          <a:ea typeface="+mj-ea"/>
          <a:cs typeface="+mj-cs"/>
        </a:defRPr>
      </a:lvl1pPr>
    </p:titleStyle>
    <p:bodyStyle>
      <a:lvl1pPr marL="171450" indent="-171450" algn="l" defTabSz="685800" rtl="0">
        <a:lnSpc>
          <a:spcPct val="90000"/>
        </a:lnSpc>
        <a:spcBef>
          <a:spcPts val="750"/>
        </a:spcBef>
        <a:buFont typeface="Arial"/>
        <a:buChar char="•"/>
        <a:defRPr sz="2100">
          <a:solidFill>
            <a:schemeClr val="tx1"/>
          </a:solidFill>
          <a:latin typeface="+mn-lt"/>
          <a:ea typeface="+mn-ea"/>
          <a:cs typeface="+mn-cs"/>
        </a:defRPr>
      </a:lvl1pPr>
      <a:lvl2pPr marL="514350" indent="-171450" algn="l" defTabSz="685800" rtl="0">
        <a:lnSpc>
          <a:spcPct val="90000"/>
        </a:lnSpc>
        <a:spcBef>
          <a:spcPts val="375"/>
        </a:spcBef>
        <a:buFont typeface="Arial"/>
        <a:buChar char="•"/>
        <a:defRPr sz="1800">
          <a:solidFill>
            <a:schemeClr val="tx1"/>
          </a:solidFill>
          <a:latin typeface="+mn-lt"/>
          <a:ea typeface="+mn-ea"/>
          <a:cs typeface="+mn-cs"/>
        </a:defRPr>
      </a:lvl2pPr>
      <a:lvl3pPr marL="857250" indent="-171450" algn="l" defTabSz="685800" rtl="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rtl="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rtl="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rtl="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a:solidFill>
            <a:schemeClr val="tx1"/>
          </a:solidFill>
          <a:latin typeface="+mn-lt"/>
          <a:ea typeface="+mn-ea"/>
          <a:cs typeface="+mn-cs"/>
        </a:defRPr>
      </a:lvl9pPr>
    </p:bodyStyle>
    <p:otherStyle>
      <a:defPPr>
        <a:defRPr lang="en-US"/>
      </a:defPPr>
      <a:lvl1pPr marL="0" algn="l" defTabSz="685800" rtl="0">
        <a:defRPr sz="1350">
          <a:solidFill>
            <a:schemeClr val="tx1"/>
          </a:solidFill>
          <a:latin typeface="+mn-lt"/>
          <a:ea typeface="+mn-ea"/>
          <a:cs typeface="+mn-cs"/>
        </a:defRPr>
      </a:lvl1pPr>
      <a:lvl2pPr marL="342900" algn="l" defTabSz="685800" rtl="0">
        <a:defRPr sz="1350">
          <a:solidFill>
            <a:schemeClr val="tx1"/>
          </a:solidFill>
          <a:latin typeface="+mn-lt"/>
          <a:ea typeface="+mn-ea"/>
          <a:cs typeface="+mn-cs"/>
        </a:defRPr>
      </a:lvl2pPr>
      <a:lvl3pPr marL="685800" algn="l" defTabSz="685800" rtl="0">
        <a:defRPr sz="1350">
          <a:solidFill>
            <a:schemeClr val="tx1"/>
          </a:solidFill>
          <a:latin typeface="+mn-lt"/>
          <a:ea typeface="+mn-ea"/>
          <a:cs typeface="+mn-cs"/>
        </a:defRPr>
      </a:lvl3pPr>
      <a:lvl4pPr marL="1028700" algn="l" defTabSz="685800" rtl="0">
        <a:defRPr sz="1350">
          <a:solidFill>
            <a:schemeClr val="tx1"/>
          </a:solidFill>
          <a:latin typeface="+mn-lt"/>
          <a:ea typeface="+mn-ea"/>
          <a:cs typeface="+mn-cs"/>
        </a:defRPr>
      </a:lvl4pPr>
      <a:lvl5pPr marL="1371600" algn="l" defTabSz="685800" rtl="0">
        <a:defRPr sz="1350">
          <a:solidFill>
            <a:schemeClr val="tx1"/>
          </a:solidFill>
          <a:latin typeface="+mn-lt"/>
          <a:ea typeface="+mn-ea"/>
          <a:cs typeface="+mn-cs"/>
        </a:defRPr>
      </a:lvl5pPr>
      <a:lvl6pPr marL="1714500" algn="l" defTabSz="685800" rtl="0">
        <a:defRPr sz="1350">
          <a:solidFill>
            <a:schemeClr val="tx1"/>
          </a:solidFill>
          <a:latin typeface="+mn-lt"/>
          <a:ea typeface="+mn-ea"/>
          <a:cs typeface="+mn-cs"/>
        </a:defRPr>
      </a:lvl6pPr>
      <a:lvl7pPr marL="2057400" algn="l" defTabSz="685800" rtl="0">
        <a:defRPr sz="1350">
          <a:solidFill>
            <a:schemeClr val="tx1"/>
          </a:solidFill>
          <a:latin typeface="+mn-lt"/>
          <a:ea typeface="+mn-ea"/>
          <a:cs typeface="+mn-cs"/>
        </a:defRPr>
      </a:lvl7pPr>
      <a:lvl8pPr marL="2400300" algn="l" defTabSz="685800" rtl="0">
        <a:defRPr sz="1350">
          <a:solidFill>
            <a:schemeClr val="tx1"/>
          </a:solidFill>
          <a:latin typeface="+mn-lt"/>
          <a:ea typeface="+mn-ea"/>
          <a:cs typeface="+mn-cs"/>
        </a:defRPr>
      </a:lvl8pPr>
      <a:lvl9pPr marL="2743200" algn="l" defTabSz="685800" rtl="0">
        <a:defRPr sz="13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cs.nvidia.com/jetson/archives/r35.3.1/DeveloperGuide/text/HR/ControllerAreaNetworkCan.html#jetson-platform-details"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plink-ai.com/cn/wiki.html" TargetMode="External"/><Relationship Id="rId4" Type="http://schemas.openxmlformats.org/officeDocument/2006/relationships/hyperlink" Target="https://gitee.com/plink718/11f1e2-io-test"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www.plink-ai.com/" TargetMode="External"/><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slide5.xml"/><Relationship Id="rId4" Type="http://schemas.openxmlformats.org/officeDocument/2006/relationships/slide" Target="slide6.xml"/><Relationship Id="rId5" Type="http://schemas.openxmlformats.org/officeDocument/2006/relationships/slide" Target="slide7.xml"/><Relationship Id="rId6" Type="http://schemas.openxmlformats.org/officeDocument/2006/relationships/slide" Target="slide10.xml"/><Relationship Id="rId7" Type="http://schemas.openxmlformats.org/officeDocument/2006/relationships/slide" Target="slide11.xml"/><Relationship Id="rId8" Type="http://schemas.openxmlformats.org/officeDocument/2006/relationships/slide" Target="slide16.xml"/><Relationship Id="rId9" Type="http://schemas.openxmlformats.org/officeDocument/2006/relationships/slide" Target="slide17.xml"/><Relationship Id="rId10" Type="http://schemas.openxmlformats.org/officeDocument/2006/relationships/slide" Target="slide18.xml"/><Relationship Id="rId11" Type="http://schemas.openxmlformats.org/officeDocument/2006/relationships/slide" Target="slide19.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22445373" name="矩形 18"/>
          <p:cNvSpPr/>
          <p:nvPr/>
        </p:nvSpPr>
        <p:spPr bwMode="auto">
          <a:xfrm>
            <a:off x="0" y="0"/>
            <a:ext cx="685800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atin typeface="MiSans Medium"/>
              <a:ea typeface="MiSans Medium"/>
            </a:endParaRPr>
          </a:p>
        </p:txBody>
      </p:sp>
      <p:sp>
        <p:nvSpPr>
          <p:cNvPr id="204308397" name="矩形 9"/>
          <p:cNvSpPr/>
          <p:nvPr/>
        </p:nvSpPr>
        <p:spPr bwMode="auto">
          <a:xfrm>
            <a:off x="708202" y="0"/>
            <a:ext cx="6149797" cy="577042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atin typeface="MiSans Medium"/>
              <a:ea typeface="MiSans Medium"/>
            </a:endParaRPr>
          </a:p>
        </p:txBody>
      </p:sp>
      <p:sp>
        <p:nvSpPr>
          <p:cNvPr id="105260200" name="文本框 11"/>
          <p:cNvSpPr txBox="1"/>
          <p:nvPr/>
        </p:nvSpPr>
        <p:spPr bwMode="auto">
          <a:xfrm>
            <a:off x="1127347" y="2351081"/>
            <a:ext cx="2390398" cy="707886"/>
          </a:xfrm>
          <a:prstGeom prst="rect">
            <a:avLst/>
          </a:prstGeom>
          <a:noFill/>
        </p:spPr>
        <p:txBody>
          <a:bodyPr wrap="none" rtlCol="0">
            <a:spAutoFit/>
          </a:bodyPr>
          <a:lstStyle/>
          <a:p>
            <a:pPr>
              <a:defRPr/>
            </a:pPr>
            <a:r>
              <a:rPr lang="zh-CN" sz="4000" b="1" spc="300">
                <a:solidFill>
                  <a:schemeClr val="accent1"/>
                </a:solidFill>
                <a:latin typeface="MiSans Medium"/>
                <a:ea typeface="MiSans Medium"/>
                <a:cs typeface="Alibaba PuHuiTi Medium"/>
              </a:rPr>
              <a:t>产品手册</a:t>
            </a:r>
            <a:endParaRPr lang="zh-CN" sz="4000" b="1" spc="300">
              <a:solidFill>
                <a:schemeClr val="accent1"/>
              </a:solidFill>
              <a:latin typeface="MiSans Medium"/>
              <a:ea typeface="MiSans Medium"/>
              <a:cs typeface="Alibaba PuHuiTi Medium"/>
            </a:endParaRPr>
          </a:p>
        </p:txBody>
      </p:sp>
      <p:sp>
        <p:nvSpPr>
          <p:cNvPr id="314294030" name="文本框 12"/>
          <p:cNvSpPr txBox="1"/>
          <p:nvPr/>
        </p:nvSpPr>
        <p:spPr bwMode="auto">
          <a:xfrm>
            <a:off x="1127347" y="7791724"/>
            <a:ext cx="2327910" cy="737235"/>
          </a:xfrm>
          <a:prstGeom prst="rect">
            <a:avLst/>
          </a:prstGeom>
          <a:noFill/>
        </p:spPr>
        <p:txBody>
          <a:bodyPr wrap="none" rtlCol="0">
            <a:spAutoFit/>
          </a:bodyPr>
          <a:lstStyle/>
          <a:p>
            <a:pPr>
              <a:lnSpc>
                <a:spcPct val="150000"/>
              </a:lnSpc>
              <a:defRPr/>
            </a:pPr>
            <a:r>
              <a:rPr lang="zh-CN" sz="1400" spc="190">
                <a:solidFill>
                  <a:schemeClr val="tx1">
                    <a:lumMod val="85000"/>
                    <a:lumOff val="15000"/>
                  </a:schemeClr>
                </a:solidFill>
                <a:latin typeface="MiSans Medium"/>
                <a:ea typeface="MiSans Medium"/>
                <a:cs typeface="MiSans Medium"/>
              </a:rPr>
              <a:t>文档版本 </a:t>
            </a:r>
            <a:r>
              <a:rPr lang="en-US" sz="1400" spc="190">
                <a:solidFill>
                  <a:schemeClr val="tx1">
                    <a:lumMod val="85000"/>
                    <a:lumOff val="15000"/>
                  </a:schemeClr>
                </a:solidFill>
                <a:latin typeface="MiSans Medium"/>
                <a:ea typeface="MiSans Medium"/>
                <a:cs typeface="MiSans Medium"/>
              </a:rPr>
              <a:t>V1</a:t>
            </a:r>
            <a:endParaRPr lang="zh-CN" sz="1400" spc="190">
              <a:solidFill>
                <a:schemeClr val="tx1">
                  <a:lumMod val="85000"/>
                  <a:lumOff val="15000"/>
                </a:schemeClr>
              </a:solidFill>
              <a:latin typeface="MiSans Medium"/>
              <a:ea typeface="MiSans Medium"/>
              <a:cs typeface="MiSans Medium"/>
            </a:endParaRPr>
          </a:p>
          <a:p>
            <a:pPr>
              <a:lnSpc>
                <a:spcPct val="150000"/>
              </a:lnSpc>
              <a:defRPr/>
            </a:pPr>
            <a:r>
              <a:rPr lang="zh-CN" sz="1400" spc="190">
                <a:solidFill>
                  <a:schemeClr val="tx1">
                    <a:lumMod val="85000"/>
                    <a:lumOff val="15000"/>
                  </a:schemeClr>
                </a:solidFill>
                <a:latin typeface="MiSans Medium"/>
                <a:ea typeface="MiSans Medium"/>
                <a:cs typeface="MiSans Medium"/>
              </a:rPr>
              <a:t>发布日期 </a:t>
            </a:r>
            <a:r>
              <a:rPr lang="en-US" sz="1400" spc="190">
                <a:solidFill>
                  <a:schemeClr val="tx1">
                    <a:lumMod val="85000"/>
                    <a:lumOff val="15000"/>
                  </a:schemeClr>
                </a:solidFill>
                <a:latin typeface="MiSans Medium"/>
                <a:ea typeface="MiSans Medium"/>
                <a:cs typeface="MiSans Medium"/>
              </a:rPr>
              <a:t>2025-08-26</a:t>
            </a:r>
            <a:endParaRPr lang="zh-CN" sz="1400">
              <a:solidFill>
                <a:schemeClr val="tx1">
                  <a:lumMod val="85000"/>
                  <a:lumOff val="15000"/>
                </a:schemeClr>
              </a:solidFill>
              <a:latin typeface="MiSans Medium"/>
              <a:ea typeface="MiSans Medium"/>
              <a:cs typeface="MiSans Medium"/>
            </a:endParaRPr>
          </a:p>
        </p:txBody>
      </p:sp>
      <p:sp>
        <p:nvSpPr>
          <p:cNvPr id="1421808683" name="文本框 14"/>
          <p:cNvSpPr txBox="1"/>
          <p:nvPr/>
        </p:nvSpPr>
        <p:spPr bwMode="auto">
          <a:xfrm>
            <a:off x="1127347" y="1824555"/>
            <a:ext cx="1717675" cy="583565"/>
          </a:xfrm>
          <a:prstGeom prst="rect">
            <a:avLst/>
          </a:prstGeom>
          <a:noFill/>
        </p:spPr>
        <p:txBody>
          <a:bodyPr wrap="none" rtlCol="0">
            <a:spAutoFit/>
          </a:bodyPr>
          <a:lstStyle/>
          <a:p>
            <a:pPr algn="l">
              <a:defRPr/>
            </a:pPr>
            <a:r>
              <a:rPr lang="en-US" sz="3200">
                <a:latin typeface="MiSans Medium"/>
                <a:ea typeface="MiSans Medium"/>
                <a:cs typeface="MiSans Medium"/>
              </a:rPr>
              <a:t> 28F1E4</a:t>
            </a:r>
            <a:endParaRPr lang="en-US" sz="3200">
              <a:solidFill>
                <a:schemeClr val="tx1">
                  <a:lumMod val="75000"/>
                  <a:lumOff val="25000"/>
                </a:schemeClr>
              </a:solidFill>
              <a:latin typeface="MiSans Medium"/>
              <a:ea typeface="MiSans Medium"/>
            </a:endParaRPr>
          </a:p>
        </p:txBody>
      </p:sp>
      <p:sp>
        <p:nvSpPr>
          <p:cNvPr id="803334188" name="文本框 16"/>
          <p:cNvSpPr txBox="1"/>
          <p:nvPr/>
        </p:nvSpPr>
        <p:spPr bwMode="auto">
          <a:xfrm>
            <a:off x="1127347" y="1434170"/>
            <a:ext cx="2513830" cy="369332"/>
          </a:xfrm>
          <a:prstGeom prst="rect">
            <a:avLst/>
          </a:prstGeom>
          <a:noFill/>
        </p:spPr>
        <p:txBody>
          <a:bodyPr wrap="none" rtlCol="0">
            <a:spAutoFit/>
          </a:bodyPr>
          <a:lstStyle/>
          <a:p>
            <a:pPr>
              <a:defRPr/>
            </a:pPr>
            <a:r>
              <a:rPr lang="zh-CN">
                <a:solidFill>
                  <a:schemeClr val="tx1">
                    <a:lumMod val="75000"/>
                    <a:lumOff val="25000"/>
                  </a:schemeClr>
                </a:solidFill>
                <a:latin typeface="MiSans Medium"/>
                <a:ea typeface="MiSans Medium"/>
                <a:cs typeface="MiSans Medium"/>
              </a:rPr>
              <a:t>人 工 智 能 计 算 平 台</a:t>
            </a:r>
            <a:endParaRPr lang="zh-CN">
              <a:solidFill>
                <a:schemeClr val="tx1">
                  <a:lumMod val="75000"/>
                  <a:lumOff val="25000"/>
                </a:schemeClr>
              </a:solidFill>
              <a:latin typeface="MiSans Medium"/>
              <a:ea typeface="MiSans Medium"/>
              <a:cs typeface="MiSans Medium"/>
            </a:endParaRPr>
          </a:p>
        </p:txBody>
      </p:sp>
      <p:pic>
        <p:nvPicPr>
          <p:cNvPr id="251284617" name="图片 2"/>
          <p:cNvPicPr>
            <a:picLocks noChangeAspect="1"/>
          </p:cNvPicPr>
          <p:nvPr/>
        </p:nvPicPr>
        <p:blipFill>
          <a:blip r:embed="rId3"/>
          <a:stretch/>
        </p:blipFill>
        <p:spPr bwMode="auto">
          <a:xfrm>
            <a:off x="1203196" y="767571"/>
            <a:ext cx="1533378" cy="340410"/>
          </a:xfrm>
          <a:prstGeom prst="rect">
            <a:avLst/>
          </a:prstGeom>
        </p:spPr>
      </p:pic>
      <p:pic>
        <p:nvPicPr>
          <p:cNvPr id="1371845847" name="图片 22"/>
          <p:cNvPicPr>
            <a:picLocks noChangeAspect="1"/>
          </p:cNvPicPr>
          <p:nvPr/>
        </p:nvPicPr>
        <p:blipFill>
          <a:blip r:embed="rId4"/>
          <a:stretch/>
        </p:blipFill>
        <p:spPr bwMode="auto">
          <a:xfrm>
            <a:off x="-13855" y="3289392"/>
            <a:ext cx="5878731" cy="4370836"/>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12433068" name="灯片编号占位符 1"/>
          <p:cNvSpPr>
            <a:spLocks noGrp="1"/>
          </p:cNvSpPr>
          <p:nvPr>
            <p:ph type="sldNum" sz="quarter" idx="12"/>
          </p:nvPr>
        </p:nvSpPr>
        <p:spPr bwMode="auto">
          <a:xfrm>
            <a:off x="5374323" y="8969801"/>
            <a:ext cx="1543050" cy="486833"/>
          </a:xfrm>
        </p:spPr>
        <p:txBody>
          <a:bodyPr/>
          <a:lstStyle/>
          <a:p>
            <a:pPr>
              <a:defRPr/>
            </a:pPr>
            <a:fld id="{BA76B2AB-4C66-1649-B828-FD1CBE3B4527}" type="slidenum">
              <a:rPr lang="zh-CN">
                <a:latin typeface="MiSans Medium"/>
                <a:ea typeface="MiSans Medium"/>
              </a:rPr>
              <a:t>10</a:t>
            </a:fld>
            <a:endParaRPr lang="zh-CN">
              <a:latin typeface="MiSans Medium"/>
              <a:ea typeface="MiSans Medium"/>
            </a:endParaRPr>
          </a:p>
        </p:txBody>
      </p:sp>
      <p:sp>
        <p:nvSpPr>
          <p:cNvPr id="729544507" name="文本框 13"/>
          <p:cNvSpPr txBox="1"/>
          <p:nvPr/>
        </p:nvSpPr>
        <p:spPr bwMode="auto">
          <a:xfrm>
            <a:off x="488994" y="1219406"/>
            <a:ext cx="1938655" cy="460375"/>
          </a:xfrm>
          <a:prstGeom prst="rect">
            <a:avLst/>
          </a:prstGeom>
          <a:noFill/>
        </p:spPr>
        <p:txBody>
          <a:bodyPr wrap="none" rtlCol="0">
            <a:spAutoFit/>
          </a:bodyPr>
          <a:lstStyle/>
          <a:p>
            <a:pPr>
              <a:defRPr/>
            </a:pPr>
            <a:r>
              <a:rPr lang="zh-CN" sz="2400">
                <a:solidFill>
                  <a:schemeClr val="tx1">
                    <a:lumMod val="95000"/>
                    <a:lumOff val="5000"/>
                  </a:schemeClr>
                </a:solidFill>
                <a:latin typeface="MiSans Medium"/>
                <a:ea typeface="MiSans Medium"/>
              </a:rPr>
              <a:t>尺寸图</a:t>
            </a:r>
            <a:r>
              <a:rPr lang="en-US" sz="2400">
                <a:solidFill>
                  <a:schemeClr val="tx1">
                    <a:lumMod val="95000"/>
                    <a:lumOff val="5000"/>
                  </a:schemeClr>
                </a:solidFill>
                <a:latin typeface="MiSans Medium"/>
                <a:ea typeface="MiSans Medium"/>
              </a:rPr>
              <a:t> (mm)</a:t>
            </a:r>
            <a:endParaRPr lang="en-US" sz="2400">
              <a:solidFill>
                <a:schemeClr val="tx1">
                  <a:lumMod val="95000"/>
                  <a:lumOff val="5000"/>
                </a:schemeClr>
              </a:solidFill>
              <a:latin typeface="MiSans Medium"/>
              <a:ea typeface="MiSans Medium"/>
            </a:endParaRPr>
          </a:p>
        </p:txBody>
      </p:sp>
      <p:pic>
        <p:nvPicPr>
          <p:cNvPr id="292909019" name="图片 2"/>
          <p:cNvPicPr>
            <a:picLocks noChangeAspect="1"/>
          </p:cNvPicPr>
          <p:nvPr/>
        </p:nvPicPr>
        <p:blipFill>
          <a:blip r:embed="rId3"/>
          <a:stretch/>
        </p:blipFill>
        <p:spPr bwMode="auto">
          <a:xfrm>
            <a:off x="756920" y="1861819"/>
            <a:ext cx="5343525" cy="541972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59101967"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11</a:t>
            </a:fld>
            <a:endParaRPr lang="zh-CN">
              <a:latin typeface="MiSans Medium"/>
              <a:ea typeface="MiSans Medium"/>
            </a:endParaRPr>
          </a:p>
        </p:txBody>
      </p:sp>
      <p:graphicFrame>
        <p:nvGraphicFramePr>
          <p:cNvPr id="1167655439" name="表格 3"/>
          <p:cNvGraphicFramePr>
            <a:graphicFrameLocks xmlns:a="http://schemas.openxmlformats.org/drawingml/2006/main"/>
          </p:cNvGraphicFramePr>
          <p:nvPr/>
        </p:nvGraphicFramePr>
        <p:xfrm>
          <a:off x="304800" y="912495"/>
          <a:ext cx="6201410" cy="6732270"/>
        </p:xfrm>
        <a:graphic>
          <a:graphicData uri="http://schemas.openxmlformats.org/drawingml/2006/table">
            <a:tbl>
              <a:tblPr firstRow="1" firstCol="0" lastRow="0" lastCol="0" bandRow="1" bandCol="0">
                <a:tableStyleId>{5C22544A-7EE6-4342-B048-85BDC9FD1C3A}</a:tableStyleId>
              </a:tblPr>
              <a:tblGrid>
                <a:gridCol w="864235"/>
                <a:gridCol w="21590"/>
                <a:gridCol w="561975"/>
                <a:gridCol w="550545"/>
                <a:gridCol w="1545590"/>
                <a:gridCol w="521335"/>
                <a:gridCol w="591820"/>
                <a:gridCol w="1544320"/>
              </a:tblGrid>
              <a:tr h="2820035">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 </a:t>
                      </a:r>
                      <a:r>
                        <a:rPr lang="en-US">
                          <a:latin typeface="MiSans Medium"/>
                          <a:ea typeface="MiSans Medium"/>
                        </a:rPr>
                        <a:t> </a:t>
                      </a:r>
                      <a:r>
                        <a:rPr lang="zh-CN">
                          <a:latin typeface="MiSans Medium"/>
                          <a:ea typeface="MiSans Medium"/>
                        </a:rPr>
                        <a:t>模块</a:t>
                      </a:r>
                      <a:endParaRPr lang="zh-CN">
                        <a:latin typeface="MiSans Medium"/>
                        <a:ea typeface="MiSans Medium"/>
                      </a:endParaRPr>
                    </a:p>
                  </a:txBody>
                  <a:tcPr/>
                </a:tc>
                <a:tc gridSpan="7">
                  <a:txBody>
                    <a:bodyPr/>
                    <a:p>
                      <a:pPr>
                        <a:buNone/>
                        <a:defRPr/>
                      </a:pPr>
                      <a:endParaRPr lang="zh-CN">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538480">
                <a:tc rowSpan="6" gridSpan="2">
                  <a:txBody>
                    <a:bodyPr/>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zh-CN">
                        <a:latin typeface="MiSans Medium"/>
                        <a:ea typeface="MiSans Medium"/>
                        <a:cs typeface="MiSans Medium"/>
                      </a:endParaRPr>
                    </a:p>
                    <a:p>
                      <a:pPr algn="ctr">
                        <a:buNone/>
                        <a:defRPr/>
                      </a:pPr>
                      <a:endParaRPr lang="zh-CN">
                        <a:latin typeface="MiSans Medium"/>
                        <a:ea typeface="MiSans Medium"/>
                        <a:cs typeface="MiSans Medium"/>
                      </a:endParaRPr>
                    </a:p>
                    <a:p>
                      <a:pPr algn="ctr">
                        <a:buNone/>
                        <a:defRPr/>
                      </a:pPr>
                      <a:endParaRPr lang="zh-CN">
                        <a:latin typeface="MiSans Medium"/>
                        <a:ea typeface="MiSans Medium"/>
                        <a:cs typeface="MiSans Medium"/>
                      </a:endParaRPr>
                    </a:p>
                    <a:p>
                      <a:pPr algn="ctr">
                        <a:buNone/>
                        <a:defRPr/>
                      </a:pPr>
                      <a:endParaRPr lang="zh-CN">
                        <a:latin typeface="MiSans Medium"/>
                        <a:ea typeface="MiSans Medium"/>
                        <a:cs typeface="MiSans Medium"/>
                      </a:endParaRPr>
                    </a:p>
                    <a:p>
                      <a:pPr algn="ctr">
                        <a:buNone/>
                        <a:defRPr/>
                      </a:pPr>
                      <a:r>
                        <a:rPr lang="en-US">
                          <a:latin typeface="MiSans Medium"/>
                          <a:ea typeface="MiSans Medium"/>
                          <a:cs typeface="MiSans Medium"/>
                        </a:rPr>
                        <a:t>Audio</a:t>
                      </a:r>
                      <a:endParaRPr lang="en-US">
                        <a:latin typeface="MiSans Medium"/>
                        <a:ea typeface="MiSans Medium"/>
                        <a:cs typeface="MiSans Medium"/>
                      </a:endParaRPr>
                    </a:p>
                  </a:txBody>
                  <a:tcPr/>
                </a:tc>
                <a:tc hMerge="1">
                  <a:txBody>
                    <a:bodyPr/>
                    <a:p>
                      <a:endParaRPr/>
                    </a:p>
                  </a:txBody>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543560">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a:t>
                      </a:r>
                      <a:endParaRPr lang="en-US">
                        <a:latin typeface="MiSans Medium"/>
                        <a:ea typeface="MiSans Medium"/>
                      </a:endParaRPr>
                    </a:p>
                  </a:txBody>
                  <a:tcPr/>
                </a:tc>
                <a:tc>
                  <a:txBody>
                    <a:bodyPr/>
                    <a:p>
                      <a:pPr>
                        <a:buNone/>
                        <a:defRPr/>
                      </a:pPr>
                      <a:r>
                        <a:rPr lang="en-US">
                          <a:latin typeface="MiSans Medium"/>
                          <a:ea typeface="MiSans Medium"/>
                        </a:rPr>
                        <a:t>R2</a:t>
                      </a:r>
                      <a:endParaRPr lang="en-US">
                        <a:latin typeface="MiSans Medium"/>
                        <a:ea typeface="MiSans Medium"/>
                      </a:endParaRPr>
                    </a:p>
                  </a:txBody>
                  <a:tcPr/>
                </a:tc>
                <a:tc>
                  <a:txBody>
                    <a:bodyPr/>
                    <a:p>
                      <a:pPr>
                        <a:buNone/>
                        <a:defRPr/>
                      </a:pPr>
                      <a:r>
                        <a:rPr lang="en-US">
                          <a:latin typeface="MiSans Medium"/>
                          <a:ea typeface="MiSans Medium"/>
                          <a:cs typeface="MiSans Medium"/>
                        </a:rPr>
                        <a:t>HeadPhone</a:t>
                      </a:r>
                      <a:r>
                        <a:rPr lang="zh-CN">
                          <a:latin typeface="MiSans Medium"/>
                          <a:ea typeface="MiSans Medium"/>
                          <a:cs typeface="MiSans Medium"/>
                        </a:rPr>
                        <a:t>右声道</a:t>
                      </a:r>
                      <a:r>
                        <a:rPr lang="en-US">
                          <a:latin typeface="MiSans Medium"/>
                          <a:ea typeface="MiSans Medium"/>
                          <a:cs typeface="MiSans Medium"/>
                        </a:rPr>
                        <a:t>_2</a:t>
                      </a:r>
                      <a:endParaRPr lang="en-US">
                        <a:latin typeface="MiSans Medium"/>
                        <a:ea typeface="MiSans Medium"/>
                        <a:cs typeface="MiSans Medium"/>
                      </a:endParaRPr>
                    </a:p>
                  </a:txBody>
                  <a:tcPr/>
                </a:tc>
                <a:tc>
                  <a:txBody>
                    <a:bodyPr/>
                    <a:p>
                      <a:pPr>
                        <a:buNone/>
                        <a:defRPr/>
                      </a:pPr>
                      <a:r>
                        <a:rPr lang="en-US">
                          <a:latin typeface="MiSans Medium"/>
                          <a:ea typeface="MiSans Medium"/>
                        </a:rPr>
                        <a:t>2</a:t>
                      </a:r>
                      <a:endParaRPr lang="en-US">
                        <a:latin typeface="MiSans Medium"/>
                        <a:ea typeface="MiSans Medium"/>
                      </a:endParaRPr>
                    </a:p>
                  </a:txBody>
                  <a:tcPr/>
                </a:tc>
                <a:tc>
                  <a:txBody>
                    <a:bodyPr/>
                    <a:p>
                      <a:pPr>
                        <a:buNone/>
                        <a:defRPr/>
                      </a:pPr>
                      <a:r>
                        <a:rPr lang="en-US">
                          <a:latin typeface="MiSans Medium"/>
                          <a:ea typeface="MiSans Medium"/>
                        </a:rPr>
                        <a:t>L2</a:t>
                      </a:r>
                      <a:endParaRPr lang="en-US">
                        <a:latin typeface="MiSans Medium"/>
                        <a:ea typeface="MiSans Medium"/>
                      </a:endParaRPr>
                    </a:p>
                  </a:txBody>
                  <a:tcPr/>
                </a:tc>
                <a:tc>
                  <a:txBody>
                    <a:bodyPr/>
                    <a:p>
                      <a:pPr>
                        <a:buNone/>
                        <a:defRPr/>
                      </a:pPr>
                      <a:r>
                        <a:rPr lang="en-US" sz="1350">
                          <a:latin typeface="MiSans Medium"/>
                          <a:ea typeface="MiSans Medium"/>
                          <a:cs typeface="MiSans Medium"/>
                        </a:rPr>
                        <a:t>HeadPhone</a:t>
                      </a:r>
                      <a:r>
                        <a:rPr lang="zh-CN" sz="1350">
                          <a:latin typeface="MiSans Medium"/>
                          <a:ea typeface="MiSans Medium"/>
                          <a:cs typeface="MiSans Medium"/>
                        </a:rPr>
                        <a:t>左声道</a:t>
                      </a:r>
                      <a:r>
                        <a:rPr lang="en-US" sz="1350">
                          <a:latin typeface="MiSans Medium"/>
                          <a:ea typeface="MiSans Medium"/>
                          <a:cs typeface="MiSans Medium"/>
                        </a:rPr>
                        <a:t>_2</a:t>
                      </a:r>
                      <a:endParaRPr lang="en-US" sz="1350">
                        <a:latin typeface="MiSans Medium"/>
                        <a:ea typeface="MiSans Medium"/>
                        <a:cs typeface="MiSans Medium"/>
                      </a:endParaRPr>
                    </a:p>
                    <a:p>
                      <a:pPr>
                        <a:buNone/>
                        <a:defRPr/>
                      </a:pPr>
                      <a:endParaRPr lang="en-US">
                        <a:latin typeface="MiSans Medium"/>
                        <a:ea typeface="MiSans Medium"/>
                        <a:cs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3</a:t>
                      </a:r>
                      <a:endParaRPr lang="en-US">
                        <a:latin typeface="MiSans Medium"/>
                        <a:ea typeface="MiSans Medium"/>
                      </a:endParaRPr>
                    </a:p>
                  </a:txBody>
                  <a:tcPr/>
                </a:tc>
                <a:tc>
                  <a:txBody>
                    <a:bodyPr/>
                    <a:p>
                      <a:pPr>
                        <a:buNone/>
                        <a:defRPr/>
                      </a:pPr>
                      <a:r>
                        <a:rPr lang="en-US">
                          <a:latin typeface="MiSans Medium"/>
                          <a:ea typeface="MiSans Medium"/>
                        </a:rPr>
                        <a:t>R1</a:t>
                      </a:r>
                      <a:endParaRPr lang="en-US">
                        <a:latin typeface="MiSans Medium"/>
                        <a:ea typeface="MiSans Medium"/>
                      </a:endParaRPr>
                    </a:p>
                  </a:txBody>
                  <a:tcPr/>
                </a:tc>
                <a:tc>
                  <a:txBody>
                    <a:bodyPr/>
                    <a:p>
                      <a:pPr>
                        <a:buNone/>
                        <a:defRPr/>
                      </a:pPr>
                      <a:r>
                        <a:rPr lang="en-US" sz="1350">
                          <a:latin typeface="MiSans Medium"/>
                          <a:ea typeface="MiSans Medium"/>
                          <a:cs typeface="MiSans Medium"/>
                        </a:rPr>
                        <a:t>HeadPhone</a:t>
                      </a:r>
                      <a:r>
                        <a:rPr lang="zh-CN" sz="1350">
                          <a:latin typeface="MiSans Medium"/>
                          <a:ea typeface="MiSans Medium"/>
                          <a:cs typeface="MiSans Medium"/>
                        </a:rPr>
                        <a:t>右声道</a:t>
                      </a:r>
                      <a:r>
                        <a:rPr lang="en-US" sz="1350">
                          <a:latin typeface="MiSans Medium"/>
                          <a:ea typeface="MiSans Medium"/>
                          <a:cs typeface="MiSans Medium"/>
                        </a:rPr>
                        <a:t>_1</a:t>
                      </a:r>
                      <a:endParaRPr lang="zh-CN">
                        <a:latin typeface="MiSans Medium"/>
                        <a:ea typeface="MiSans Medium"/>
                        <a:cs typeface="MiSans Medium"/>
                      </a:endParaRPr>
                    </a:p>
                  </a:txBody>
                  <a:tcPr/>
                </a:tc>
                <a:tc>
                  <a:txBody>
                    <a:bodyPr/>
                    <a:p>
                      <a:pPr>
                        <a:buNone/>
                        <a:defRPr/>
                      </a:pPr>
                      <a:r>
                        <a:rPr lang="en-US">
                          <a:latin typeface="MiSans Medium"/>
                          <a:ea typeface="MiSans Medium"/>
                        </a:rPr>
                        <a:t>4</a:t>
                      </a:r>
                      <a:endParaRPr lang="en-US">
                        <a:latin typeface="MiSans Medium"/>
                        <a:ea typeface="MiSans Medium"/>
                      </a:endParaRPr>
                    </a:p>
                  </a:txBody>
                  <a:tcPr/>
                </a:tc>
                <a:tc>
                  <a:txBody>
                    <a:bodyPr/>
                    <a:p>
                      <a:pPr>
                        <a:buNone/>
                        <a:defRPr/>
                      </a:pPr>
                      <a:r>
                        <a:rPr lang="en-US">
                          <a:latin typeface="MiSans Medium"/>
                          <a:ea typeface="MiSans Medium"/>
                        </a:rPr>
                        <a:t>L1</a:t>
                      </a:r>
                      <a:endParaRPr lang="en-US">
                        <a:latin typeface="MiSans Medium"/>
                        <a:ea typeface="MiSans Medium"/>
                      </a:endParaRPr>
                    </a:p>
                  </a:txBody>
                  <a:tcPr/>
                </a:tc>
                <a:tc>
                  <a:txBody>
                    <a:bodyPr/>
                    <a:p>
                      <a:pPr>
                        <a:buNone/>
                        <a:defRPr/>
                      </a:pPr>
                      <a:r>
                        <a:rPr lang="en-US" sz="1350">
                          <a:latin typeface="MiSans Medium"/>
                          <a:ea typeface="MiSans Medium"/>
                          <a:cs typeface="MiSans Medium"/>
                        </a:rPr>
                        <a:t>HeadPhone</a:t>
                      </a:r>
                      <a:r>
                        <a:rPr lang="zh-CN" sz="1350">
                          <a:latin typeface="MiSans Medium"/>
                          <a:ea typeface="MiSans Medium"/>
                          <a:cs typeface="MiSans Medium"/>
                        </a:rPr>
                        <a:t>左声道</a:t>
                      </a:r>
                      <a:r>
                        <a:rPr lang="en-US" sz="1350">
                          <a:latin typeface="MiSans Medium"/>
                          <a:ea typeface="MiSans Medium"/>
                          <a:cs typeface="MiSans Medium"/>
                        </a:rPr>
                        <a:t>_1</a:t>
                      </a:r>
                      <a:endParaRPr lang="en-US" sz="1350">
                        <a:latin typeface="MiSans Medium"/>
                        <a:ea typeface="MiSans Medium"/>
                        <a:cs typeface="MiSans Medium"/>
                      </a:endParaRPr>
                    </a:p>
                    <a:p>
                      <a:pPr>
                        <a:buNone/>
                        <a:defRPr/>
                      </a:pPr>
                      <a:endParaRPr lang="zh-CN">
                        <a:latin typeface="MiSans Medium"/>
                        <a:ea typeface="MiSans Medium"/>
                        <a:cs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5</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c>
                  <a:txBody>
                    <a:bodyPr/>
                    <a:p>
                      <a:pPr>
                        <a:buNone/>
                        <a:defRPr/>
                      </a:pPr>
                      <a:r>
                        <a:rPr lang="en-US">
                          <a:latin typeface="MiSans Medium"/>
                          <a:ea typeface="MiSans Medium"/>
                        </a:rPr>
                        <a:t>6</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sz="1350">
                          <a:latin typeface="MiSans Medium"/>
                          <a:ea typeface="MiSans Medium"/>
                          <a:cs typeface="MiSans Medium"/>
                        </a:rPr>
                        <a:t>数字</a:t>
                      </a:r>
                      <a:r>
                        <a:rPr lang="en-US" sz="1350">
                          <a:latin typeface="MiSans Medium"/>
                          <a:ea typeface="MiSans Medium"/>
                          <a:cs typeface="MiSans Medium"/>
                        </a:rPr>
                        <a:t>GND</a:t>
                      </a:r>
                      <a:endParaRPr lang="en-US">
                        <a:latin typeface="MiSans Medium"/>
                        <a:ea typeface="MiSans Medium"/>
                        <a:cs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7</a:t>
                      </a:r>
                      <a:endParaRPr lang="en-US">
                        <a:latin typeface="MiSans Medium"/>
                        <a:ea typeface="MiSans Medium"/>
                      </a:endParaRPr>
                    </a:p>
                  </a:txBody>
                  <a:tcPr/>
                </a:tc>
                <a:tc>
                  <a:txBody>
                    <a:bodyPr/>
                    <a:p>
                      <a:pPr>
                        <a:buNone/>
                        <a:defRPr/>
                      </a:pPr>
                      <a:r>
                        <a:rPr lang="en-US">
                          <a:latin typeface="MiSans Medium"/>
                          <a:ea typeface="MiSans Medium"/>
                        </a:rPr>
                        <a:t>R2</a:t>
                      </a:r>
                      <a:endParaRPr lang="en-US">
                        <a:latin typeface="MiSans Medium"/>
                        <a:ea typeface="MiSans Medium"/>
                      </a:endParaRPr>
                    </a:p>
                  </a:txBody>
                  <a:tcPr/>
                </a:tc>
                <a:tc>
                  <a:txBody>
                    <a:bodyPr/>
                    <a:p>
                      <a:pPr>
                        <a:buNone/>
                        <a:defRPr/>
                      </a:pPr>
                      <a:r>
                        <a:rPr lang="en-US">
                          <a:latin typeface="MiSans Medium"/>
                          <a:ea typeface="MiSans Medium"/>
                          <a:cs typeface="MiSans Medium"/>
                        </a:rPr>
                        <a:t>Microphone</a:t>
                      </a:r>
                      <a:r>
                        <a:rPr lang="zh-CN">
                          <a:latin typeface="MiSans Medium"/>
                          <a:ea typeface="MiSans Medium"/>
                          <a:cs typeface="MiSans Medium"/>
                        </a:rPr>
                        <a:t>右声道</a:t>
                      </a:r>
                      <a:r>
                        <a:rPr lang="en-US">
                          <a:latin typeface="MiSans Medium"/>
                          <a:ea typeface="MiSans Medium"/>
                          <a:cs typeface="MiSans Medium"/>
                        </a:rPr>
                        <a:t>_2</a:t>
                      </a:r>
                      <a:endParaRPr lang="en-US">
                        <a:latin typeface="MiSans Medium"/>
                        <a:ea typeface="MiSans Medium"/>
                        <a:cs typeface="MiSans Medium"/>
                      </a:endParaRPr>
                    </a:p>
                  </a:txBody>
                  <a:tcPr/>
                </a:tc>
                <a:tc>
                  <a:txBody>
                    <a:bodyPr/>
                    <a:p>
                      <a:pPr>
                        <a:buNone/>
                        <a:defRPr/>
                      </a:pPr>
                      <a:r>
                        <a:rPr lang="en-US">
                          <a:latin typeface="MiSans Medium"/>
                          <a:ea typeface="MiSans Medium"/>
                        </a:rPr>
                        <a:t>8</a:t>
                      </a:r>
                      <a:endParaRPr lang="en-US">
                        <a:latin typeface="MiSans Medium"/>
                        <a:ea typeface="MiSans Medium"/>
                      </a:endParaRPr>
                    </a:p>
                  </a:txBody>
                  <a:tcPr/>
                </a:tc>
                <a:tc>
                  <a:txBody>
                    <a:bodyPr/>
                    <a:p>
                      <a:pPr>
                        <a:buNone/>
                        <a:defRPr/>
                      </a:pPr>
                      <a:r>
                        <a:rPr lang="en-US">
                          <a:latin typeface="MiSans Medium"/>
                          <a:ea typeface="MiSans Medium"/>
                        </a:rPr>
                        <a:t>L2</a:t>
                      </a:r>
                      <a:endParaRPr lang="en-US">
                        <a:latin typeface="MiSans Medium"/>
                        <a:ea typeface="MiSans Medium"/>
                      </a:endParaRPr>
                    </a:p>
                  </a:txBody>
                  <a:tcPr/>
                </a:tc>
                <a:tc>
                  <a:txBody>
                    <a:bodyPr/>
                    <a:p>
                      <a:pPr>
                        <a:buNone/>
                        <a:defRPr/>
                      </a:pPr>
                      <a:r>
                        <a:rPr lang="en-US" sz="1350">
                          <a:latin typeface="MiSans Medium"/>
                          <a:ea typeface="MiSans Medium"/>
                          <a:cs typeface="MiSans Medium"/>
                        </a:rPr>
                        <a:t>Microphone</a:t>
                      </a:r>
                      <a:r>
                        <a:rPr lang="zh-CN" sz="1350">
                          <a:latin typeface="MiSans Medium"/>
                          <a:ea typeface="MiSans Medium"/>
                          <a:cs typeface="MiSans Medium"/>
                        </a:rPr>
                        <a:t>左声道</a:t>
                      </a:r>
                      <a:r>
                        <a:rPr lang="en-US" sz="1350">
                          <a:latin typeface="MiSans Medium"/>
                          <a:ea typeface="MiSans Medium"/>
                          <a:cs typeface="MiSans Medium"/>
                        </a:rPr>
                        <a:t>_2</a:t>
                      </a:r>
                      <a:endParaRPr lang="en-US" sz="1350">
                        <a:latin typeface="MiSans Medium"/>
                        <a:ea typeface="MiSans Medium"/>
                        <a:cs typeface="MiSans Medium"/>
                      </a:endParaRPr>
                    </a:p>
                    <a:p>
                      <a:pPr>
                        <a:buNone/>
                        <a:defRPr/>
                      </a:pPr>
                      <a:endParaRPr lang="en-US">
                        <a:latin typeface="MiSans Medium"/>
                        <a:ea typeface="MiSans Medium"/>
                        <a:cs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9</a:t>
                      </a:r>
                      <a:endParaRPr lang="en-US">
                        <a:latin typeface="MiSans Medium"/>
                        <a:ea typeface="MiSans Medium"/>
                      </a:endParaRPr>
                    </a:p>
                  </a:txBody>
                  <a:tcPr/>
                </a:tc>
                <a:tc>
                  <a:txBody>
                    <a:bodyPr/>
                    <a:p>
                      <a:pPr>
                        <a:buNone/>
                        <a:defRPr/>
                      </a:pPr>
                      <a:r>
                        <a:rPr lang="en-US">
                          <a:latin typeface="MiSans Medium"/>
                          <a:ea typeface="MiSans Medium"/>
                        </a:rPr>
                        <a:t>R1</a:t>
                      </a:r>
                      <a:endParaRPr lang="en-US">
                        <a:latin typeface="MiSans Medium"/>
                        <a:ea typeface="MiSans Medium"/>
                      </a:endParaRPr>
                    </a:p>
                  </a:txBody>
                  <a:tcPr/>
                </a:tc>
                <a:tc>
                  <a:txBody>
                    <a:bodyPr/>
                    <a:p>
                      <a:pPr>
                        <a:buNone/>
                        <a:defRPr/>
                      </a:pPr>
                      <a:r>
                        <a:rPr lang="en-US" sz="1350">
                          <a:latin typeface="MiSans Medium"/>
                          <a:ea typeface="MiSans Medium"/>
                          <a:cs typeface="MiSans Medium"/>
                        </a:rPr>
                        <a:t>Microphone</a:t>
                      </a:r>
                      <a:r>
                        <a:rPr lang="zh-CN" sz="1350">
                          <a:latin typeface="MiSans Medium"/>
                          <a:ea typeface="MiSans Medium"/>
                          <a:cs typeface="MiSans Medium"/>
                        </a:rPr>
                        <a:t>右声道</a:t>
                      </a:r>
                      <a:r>
                        <a:rPr lang="en-US" sz="1350">
                          <a:latin typeface="MiSans Medium"/>
                          <a:ea typeface="MiSans Medium"/>
                          <a:cs typeface="MiSans Medium"/>
                        </a:rPr>
                        <a:t>_1</a:t>
                      </a:r>
                      <a:endParaRPr lang="en-US">
                        <a:latin typeface="MiSans Medium"/>
                        <a:ea typeface="MiSans Medium"/>
                        <a:cs typeface="MiSans Medium"/>
                      </a:endParaRPr>
                    </a:p>
                  </a:txBody>
                  <a:tcPr/>
                </a:tc>
                <a:tc>
                  <a:txBody>
                    <a:bodyPr/>
                    <a:p>
                      <a:pPr>
                        <a:buNone/>
                        <a:defRPr/>
                      </a:pPr>
                      <a:r>
                        <a:rPr lang="en-US">
                          <a:latin typeface="MiSans Medium"/>
                          <a:ea typeface="MiSans Medium"/>
                        </a:rPr>
                        <a:t>10</a:t>
                      </a:r>
                      <a:endParaRPr lang="en-US">
                        <a:latin typeface="MiSans Medium"/>
                        <a:ea typeface="MiSans Medium"/>
                      </a:endParaRPr>
                    </a:p>
                  </a:txBody>
                  <a:tcPr/>
                </a:tc>
                <a:tc>
                  <a:txBody>
                    <a:bodyPr/>
                    <a:p>
                      <a:pPr>
                        <a:buNone/>
                        <a:defRPr/>
                      </a:pPr>
                      <a:r>
                        <a:rPr lang="en-US">
                          <a:latin typeface="MiSans Medium"/>
                          <a:ea typeface="MiSans Medium"/>
                        </a:rPr>
                        <a:t>L1</a:t>
                      </a:r>
                      <a:endParaRPr lang="en-US">
                        <a:latin typeface="MiSans Medium"/>
                        <a:ea typeface="MiSans Medium"/>
                      </a:endParaRPr>
                    </a:p>
                  </a:txBody>
                  <a:tcPr/>
                </a:tc>
                <a:tc>
                  <a:txBody>
                    <a:bodyPr/>
                    <a:p>
                      <a:pPr>
                        <a:buNone/>
                        <a:defRPr/>
                      </a:pPr>
                      <a:r>
                        <a:rPr lang="en-US" sz="1350">
                          <a:latin typeface="MiSans Medium"/>
                          <a:ea typeface="MiSans Medium"/>
                          <a:cs typeface="MiSans Medium"/>
                        </a:rPr>
                        <a:t>Microphone</a:t>
                      </a:r>
                      <a:r>
                        <a:rPr lang="zh-CN" sz="1350">
                          <a:latin typeface="MiSans Medium"/>
                          <a:ea typeface="MiSans Medium"/>
                          <a:cs typeface="MiSans Medium"/>
                        </a:rPr>
                        <a:t>左声道</a:t>
                      </a:r>
                      <a:r>
                        <a:rPr lang="en-US" sz="1350">
                          <a:latin typeface="MiSans Medium"/>
                          <a:ea typeface="MiSans Medium"/>
                          <a:cs typeface="MiSans Medium"/>
                        </a:rPr>
                        <a:t>_1</a:t>
                      </a:r>
                      <a:endParaRPr lang="en-US" sz="1350">
                        <a:latin typeface="MiSans Medium"/>
                        <a:ea typeface="MiSans Medium"/>
                        <a:cs typeface="MiSans Medium"/>
                      </a:endParaRPr>
                    </a:p>
                    <a:p>
                      <a:pPr>
                        <a:buNone/>
                        <a:defRPr/>
                      </a:pPr>
                      <a:endParaRPr lang="en-US">
                        <a:latin typeface="MiSans Medium"/>
                        <a:ea typeface="MiSans Medium"/>
                        <a:cs typeface="MiSans Medium"/>
                      </a:endParaRPr>
                    </a:p>
                  </a:txBody>
                  <a:tcPr/>
                </a:tc>
              </a:tr>
            </a:tbl>
          </a:graphicData>
        </a:graphic>
      </p:graphicFrame>
      <p:pic>
        <p:nvPicPr>
          <p:cNvPr id="1539899191" name="图片 4"/>
          <p:cNvPicPr>
            <a:picLocks noChangeAspect="1"/>
          </p:cNvPicPr>
          <p:nvPr/>
        </p:nvPicPr>
        <p:blipFill>
          <a:blip r:embed="rId3"/>
          <a:stretch/>
        </p:blipFill>
        <p:spPr bwMode="auto">
          <a:xfrm>
            <a:off x="2578100" y="977265"/>
            <a:ext cx="1881505" cy="262445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75829292"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12</a:t>
            </a:fld>
            <a:endParaRPr lang="zh-CN">
              <a:latin typeface="MiSans Medium"/>
              <a:ea typeface="MiSans Medium"/>
            </a:endParaRPr>
          </a:p>
        </p:txBody>
      </p:sp>
      <p:graphicFrame>
        <p:nvGraphicFramePr>
          <p:cNvPr id="1299039606" name="表格 3"/>
          <p:cNvGraphicFramePr>
            <a:graphicFrameLocks xmlns:a="http://schemas.openxmlformats.org/drawingml/2006/main"/>
          </p:cNvGraphicFramePr>
          <p:nvPr/>
        </p:nvGraphicFramePr>
        <p:xfrm>
          <a:off x="304800" y="864870"/>
          <a:ext cx="6201410" cy="6842760"/>
        </p:xfrm>
        <a:graphic>
          <a:graphicData uri="http://schemas.openxmlformats.org/drawingml/2006/table">
            <a:tbl>
              <a:tblPr firstRow="1" firstCol="0" lastRow="0" lastCol="0" bandRow="1" bandCol="0">
                <a:tableStyleId>{5C22544A-7EE6-4342-B048-85BDC9FD1C3A}</a:tableStyleId>
              </a:tblPr>
              <a:tblGrid>
                <a:gridCol w="864235"/>
                <a:gridCol w="522605"/>
                <a:gridCol w="565785"/>
                <a:gridCol w="1591310"/>
                <a:gridCol w="485775"/>
                <a:gridCol w="609600"/>
                <a:gridCol w="1562100"/>
              </a:tblGrid>
              <a:tr h="1651635">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模块</a:t>
                      </a:r>
                      <a:endParaRPr lang="zh-CN">
                        <a:latin typeface="MiSans Medium"/>
                        <a:ea typeface="MiSans Medium"/>
                      </a:endParaRPr>
                    </a:p>
                  </a:txBody>
                  <a:tcPr/>
                </a:tc>
                <a:tc gridSpan="6">
                  <a:txBody>
                    <a:bodyPr/>
                    <a:p>
                      <a:pPr>
                        <a:buNone/>
                        <a:defRPr/>
                      </a:pPr>
                      <a:endParaRPr lang="zh-CN">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538480">
                <a:tc rowSpan="5">
                  <a:txBody>
                    <a:bodyPr/>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r>
                        <a:rPr lang="en-US">
                          <a:latin typeface="MiSans Medium"/>
                          <a:ea typeface="MiSans Medium"/>
                          <a:cs typeface="MiSans Medium"/>
                        </a:rPr>
                        <a:t>RS232</a:t>
                      </a:r>
                      <a:endParaRPr lang="en-US">
                        <a:latin typeface="MiSans Medium"/>
                        <a:ea typeface="MiSans Medium"/>
                        <a:cs typeface="MiSans Medium"/>
                      </a:endParaRPr>
                    </a:p>
                    <a:p>
                      <a:pPr algn="ctr">
                        <a:buNone/>
                        <a:defRPr/>
                      </a:pPr>
                      <a:r>
                        <a:rPr lang="zh-CN">
                          <a:latin typeface="MiSans Medium"/>
                          <a:ea typeface="MiSans Medium"/>
                          <a:cs typeface="MiSans Medium"/>
                        </a:rPr>
                        <a:t>模块</a:t>
                      </a:r>
                      <a:endParaRPr lang="zh-CN">
                        <a:latin typeface="MiSans Medium"/>
                        <a:ea typeface="MiSans Medium"/>
                        <a:cs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272415">
                <a:tc vMerge="1">
                  <a:txBody>
                    <a:bodyPr/>
                    <a:p>
                      <a:pPr>
                        <a:defRPr/>
                      </a:pPr>
                      <a:endParaRPr/>
                    </a:p>
                  </a:txBody>
                  <a:tcPr/>
                </a:tc>
                <a:tc>
                  <a:txBody>
                    <a:bodyPr/>
                    <a:p>
                      <a:pPr>
                        <a:buNone/>
                        <a:defRPr/>
                      </a:pPr>
                      <a:r>
                        <a:rPr lang="en-US">
                          <a:latin typeface="MiSans Medium"/>
                          <a:ea typeface="MiSans Medium"/>
                        </a:rPr>
                        <a:t>1</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c>
                  <a:txBody>
                    <a:bodyPr/>
                    <a:p>
                      <a:pPr>
                        <a:buNone/>
                        <a:defRPr/>
                      </a:pPr>
                      <a:r>
                        <a:rPr lang="en-US">
                          <a:latin typeface="MiSans Medium"/>
                          <a:ea typeface="MiSans Medium"/>
                        </a:rPr>
                        <a:t>2</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r>
              <a:tr h="323215">
                <a:tc vMerge="1">
                  <a:txBody>
                    <a:bodyPr/>
                    <a:p>
                      <a:pPr>
                        <a:defRPr/>
                      </a:pPr>
                      <a:endParaRPr/>
                    </a:p>
                  </a:txBody>
                  <a:tcPr/>
                </a:tc>
                <a:tc>
                  <a:txBody>
                    <a:bodyPr/>
                    <a:p>
                      <a:pPr>
                        <a:buNone/>
                        <a:defRPr/>
                      </a:pPr>
                      <a:r>
                        <a:rPr lang="en-US">
                          <a:latin typeface="MiSans Medium"/>
                          <a:ea typeface="MiSans Medium"/>
                        </a:rPr>
                        <a:t>3</a:t>
                      </a:r>
                      <a:endParaRPr lang="en-US">
                        <a:latin typeface="MiSans Medium"/>
                        <a:ea typeface="MiSans Medium"/>
                      </a:endParaRPr>
                    </a:p>
                  </a:txBody>
                  <a:tcPr/>
                </a:tc>
                <a:tc>
                  <a:txBody>
                    <a:bodyPr/>
                    <a:p>
                      <a:pPr>
                        <a:buNone/>
                        <a:defRPr/>
                      </a:pPr>
                      <a:endParaRPr lang="zh-CN">
                        <a:latin typeface="MiSans Medium"/>
                        <a:ea typeface="MiSans Medium"/>
                      </a:endParaRPr>
                    </a:p>
                  </a:txBody>
                  <a:tcPr/>
                </a:tc>
                <a:tc>
                  <a:txBody>
                    <a:bodyPr/>
                    <a:p>
                      <a:pPr>
                        <a:buNone/>
                        <a:defRPr/>
                      </a:pPr>
                      <a:r>
                        <a:rPr lang="zh-CN">
                          <a:latin typeface="MiSans Medium"/>
                          <a:ea typeface="MiSans Medium"/>
                        </a:rPr>
                        <a:t>调试串口</a:t>
                      </a:r>
                      <a:r>
                        <a:rPr lang="en-US">
                          <a:latin typeface="MiSans Medium"/>
                          <a:ea typeface="MiSans Medium"/>
                        </a:rPr>
                        <a:t>_TX</a:t>
                      </a:r>
                      <a:endParaRPr lang="en-US">
                        <a:latin typeface="MiSans Medium"/>
                        <a:ea typeface="MiSans Medium"/>
                      </a:endParaRPr>
                    </a:p>
                  </a:txBody>
                  <a:tcPr/>
                </a:tc>
                <a:tc>
                  <a:txBody>
                    <a:bodyPr/>
                    <a:p>
                      <a:pPr>
                        <a:buNone/>
                        <a:defRPr/>
                      </a:pPr>
                      <a:r>
                        <a:rPr lang="en-US">
                          <a:latin typeface="MiSans Medium"/>
                          <a:ea typeface="MiSans Medium"/>
                        </a:rPr>
                        <a:t>4</a:t>
                      </a:r>
                      <a:endParaRPr lang="en-US">
                        <a:latin typeface="MiSans Medium"/>
                        <a:ea typeface="MiSans Medium"/>
                      </a:endParaRPr>
                    </a:p>
                  </a:txBody>
                  <a:tcPr/>
                </a:tc>
                <a:tc>
                  <a:txBody>
                    <a:bodyPr/>
                    <a:p>
                      <a:pPr>
                        <a:buNone/>
                        <a:defRPr/>
                      </a:pPr>
                      <a:endParaRPr lang="zh-CN">
                        <a:latin typeface="MiSans Medium"/>
                        <a:ea typeface="MiSans Medium"/>
                      </a:endParaRPr>
                    </a:p>
                  </a:txBody>
                  <a:tcPr/>
                </a:tc>
                <a:tc>
                  <a:txBody>
                    <a:bodyPr/>
                    <a:p>
                      <a:pPr>
                        <a:buNone/>
                        <a:defRPr/>
                      </a:pPr>
                      <a:r>
                        <a:rPr lang="zh-CN">
                          <a:latin typeface="MiSans Medium"/>
                          <a:ea typeface="MiSans Medium"/>
                        </a:rPr>
                        <a:t>调试串口</a:t>
                      </a:r>
                      <a:r>
                        <a:rPr lang="en-US">
                          <a:latin typeface="MiSans Medium"/>
                          <a:ea typeface="MiSans Medium"/>
                        </a:rPr>
                        <a:t>_RX</a:t>
                      </a:r>
                      <a:endParaRPr lang="en-US">
                        <a:latin typeface="MiSans Medium"/>
                        <a:ea typeface="MiSans Medium"/>
                      </a:endParaRPr>
                    </a:p>
                  </a:txBody>
                  <a:tcPr/>
                </a:tc>
              </a:tr>
              <a:tr h="272415">
                <a:tc vMerge="1">
                  <a:txBody>
                    <a:bodyPr/>
                    <a:p>
                      <a:pPr>
                        <a:defRPr/>
                      </a:pPr>
                      <a:endParaRPr/>
                    </a:p>
                  </a:txBody>
                  <a:tcPr/>
                </a:tc>
                <a:tc>
                  <a:txBody>
                    <a:bodyPr/>
                    <a:p>
                      <a:pPr>
                        <a:buNone/>
                        <a:defRPr/>
                      </a:pPr>
                      <a:r>
                        <a:rPr lang="en-US">
                          <a:latin typeface="MiSans Medium"/>
                          <a:ea typeface="MiSans Medium"/>
                        </a:rPr>
                        <a:t>5</a:t>
                      </a:r>
                      <a:endParaRPr lang="en-US">
                        <a:latin typeface="MiSans Medium"/>
                        <a:ea typeface="MiSans Medium"/>
                      </a:endParaRPr>
                    </a:p>
                  </a:txBody>
                  <a:tcPr/>
                </a:tc>
                <a:tc>
                  <a:txBody>
                    <a:bodyPr/>
                    <a:p>
                      <a:pPr>
                        <a:buNone/>
                        <a:defRPr/>
                      </a:pPr>
                      <a:r>
                        <a:rPr lang="en-US">
                          <a:latin typeface="MiSans Medium"/>
                          <a:ea typeface="MiSans Medium"/>
                        </a:rPr>
                        <a:t>T2</a:t>
                      </a:r>
                      <a:endParaRPr lang="en-US">
                        <a:latin typeface="MiSans Medium"/>
                        <a:ea typeface="MiSans Medium"/>
                      </a:endParaRPr>
                    </a:p>
                  </a:txBody>
                  <a:tcPr/>
                </a:tc>
                <a:tc>
                  <a:txBody>
                    <a:bodyPr/>
                    <a:p>
                      <a:pPr>
                        <a:buNone/>
                        <a:defRPr/>
                      </a:pPr>
                      <a:r>
                        <a:rPr lang="en-US">
                          <a:latin typeface="MiSans Medium"/>
                          <a:ea typeface="MiSans Medium"/>
                        </a:rPr>
                        <a:t>RS232_TX2</a:t>
                      </a:r>
                      <a:endParaRPr lang="en-US">
                        <a:latin typeface="MiSans Medium"/>
                        <a:ea typeface="MiSans Medium"/>
                      </a:endParaRPr>
                    </a:p>
                  </a:txBody>
                  <a:tcPr/>
                </a:tc>
                <a:tc>
                  <a:txBody>
                    <a:bodyPr/>
                    <a:p>
                      <a:pPr>
                        <a:buNone/>
                        <a:defRPr/>
                      </a:pPr>
                      <a:r>
                        <a:rPr lang="en-US">
                          <a:latin typeface="MiSans Medium"/>
                          <a:ea typeface="MiSans Medium"/>
                        </a:rPr>
                        <a:t>6</a:t>
                      </a:r>
                      <a:endParaRPr lang="en-US">
                        <a:latin typeface="MiSans Medium"/>
                        <a:ea typeface="MiSans Medium"/>
                      </a:endParaRPr>
                    </a:p>
                  </a:txBody>
                  <a:tcPr/>
                </a:tc>
                <a:tc>
                  <a:txBody>
                    <a:bodyPr/>
                    <a:p>
                      <a:pPr>
                        <a:buNone/>
                        <a:defRPr/>
                      </a:pPr>
                      <a:r>
                        <a:rPr lang="en-US">
                          <a:latin typeface="MiSans Medium"/>
                          <a:ea typeface="MiSans Medium"/>
                        </a:rPr>
                        <a:t>R2</a:t>
                      </a:r>
                      <a:endParaRPr lang="en-US">
                        <a:latin typeface="MiSans Medium"/>
                        <a:ea typeface="MiSans Medium"/>
                      </a:endParaRPr>
                    </a:p>
                  </a:txBody>
                  <a:tcPr/>
                </a:tc>
                <a:tc>
                  <a:txBody>
                    <a:bodyPr/>
                    <a:p>
                      <a:pPr>
                        <a:buNone/>
                        <a:defRPr/>
                      </a:pPr>
                      <a:r>
                        <a:rPr lang="en-US">
                          <a:latin typeface="MiSans Medium"/>
                          <a:ea typeface="MiSans Medium"/>
                        </a:rPr>
                        <a:t>RS232_RX2</a:t>
                      </a:r>
                      <a:endParaRPr lang="en-US">
                        <a:latin typeface="MiSans Medium"/>
                        <a:ea typeface="MiSans Medium"/>
                      </a:endParaRPr>
                    </a:p>
                  </a:txBody>
                  <a:tcPr/>
                </a:tc>
              </a:tr>
              <a:tr h="348615">
                <a:tc vMerge="1">
                  <a:txBody>
                    <a:bodyPr/>
                    <a:p>
                      <a:pPr>
                        <a:defRPr/>
                      </a:pPr>
                      <a:endParaRPr/>
                    </a:p>
                  </a:txBody>
                  <a:tcPr/>
                </a:tc>
                <a:tc>
                  <a:txBody>
                    <a:bodyPr/>
                    <a:p>
                      <a:pPr>
                        <a:buNone/>
                        <a:defRPr/>
                      </a:pPr>
                      <a:r>
                        <a:rPr lang="en-US">
                          <a:latin typeface="MiSans Medium"/>
                          <a:ea typeface="MiSans Medium"/>
                        </a:rPr>
                        <a:t>7</a:t>
                      </a:r>
                      <a:endParaRPr lang="en-US">
                        <a:latin typeface="MiSans Medium"/>
                        <a:ea typeface="MiSans Medium"/>
                      </a:endParaRPr>
                    </a:p>
                  </a:txBody>
                  <a:tcPr/>
                </a:tc>
                <a:tc>
                  <a:txBody>
                    <a:bodyPr/>
                    <a:p>
                      <a:pPr>
                        <a:buNone/>
                        <a:defRPr/>
                      </a:pPr>
                      <a:r>
                        <a:rPr lang="en-US">
                          <a:latin typeface="MiSans Medium"/>
                          <a:ea typeface="MiSans Medium"/>
                        </a:rPr>
                        <a:t>T1</a:t>
                      </a:r>
                      <a:endParaRPr lang="en-US">
                        <a:latin typeface="MiSans Medium"/>
                        <a:ea typeface="MiSans Medium"/>
                      </a:endParaRPr>
                    </a:p>
                  </a:txBody>
                  <a:tcPr/>
                </a:tc>
                <a:tc>
                  <a:txBody>
                    <a:bodyPr/>
                    <a:p>
                      <a:pPr>
                        <a:buNone/>
                        <a:defRPr/>
                      </a:pPr>
                      <a:r>
                        <a:rPr lang="en-US">
                          <a:latin typeface="MiSans Medium"/>
                          <a:ea typeface="MiSans Medium"/>
                        </a:rPr>
                        <a:t>RS232_TX1</a:t>
                      </a:r>
                      <a:endParaRPr lang="en-US">
                        <a:latin typeface="MiSans Medium"/>
                        <a:ea typeface="MiSans Medium"/>
                      </a:endParaRPr>
                    </a:p>
                  </a:txBody>
                  <a:tcPr/>
                </a:tc>
                <a:tc>
                  <a:txBody>
                    <a:bodyPr/>
                    <a:p>
                      <a:pPr>
                        <a:buNone/>
                        <a:defRPr/>
                      </a:pPr>
                      <a:r>
                        <a:rPr lang="en-US">
                          <a:latin typeface="MiSans Medium"/>
                          <a:ea typeface="MiSans Medium"/>
                        </a:rPr>
                        <a:t>8</a:t>
                      </a:r>
                      <a:endParaRPr lang="en-US">
                        <a:latin typeface="MiSans Medium"/>
                        <a:ea typeface="MiSans Medium"/>
                      </a:endParaRPr>
                    </a:p>
                  </a:txBody>
                  <a:tcPr/>
                </a:tc>
                <a:tc>
                  <a:txBody>
                    <a:bodyPr/>
                    <a:p>
                      <a:pPr>
                        <a:buNone/>
                        <a:defRPr/>
                      </a:pPr>
                      <a:r>
                        <a:rPr lang="en-US">
                          <a:latin typeface="MiSans Medium"/>
                          <a:ea typeface="MiSans Medium"/>
                        </a:rPr>
                        <a:t>R1</a:t>
                      </a:r>
                      <a:endParaRPr lang="en-US">
                        <a:latin typeface="MiSans Medium"/>
                        <a:ea typeface="MiSans Medium"/>
                      </a:endParaRPr>
                    </a:p>
                  </a:txBody>
                  <a:tcPr/>
                </a:tc>
                <a:tc>
                  <a:txBody>
                    <a:bodyPr/>
                    <a:p>
                      <a:pPr>
                        <a:buNone/>
                        <a:defRPr/>
                      </a:pPr>
                      <a:r>
                        <a:rPr lang="en-US">
                          <a:latin typeface="MiSans Medium"/>
                          <a:ea typeface="MiSans Medium"/>
                        </a:rPr>
                        <a:t>RS232_RX1</a:t>
                      </a:r>
                      <a:endParaRPr lang="en-US">
                        <a:latin typeface="MiSans Medium"/>
                        <a:ea typeface="MiSans Medium"/>
                      </a:endParaRPr>
                    </a:p>
                  </a:txBody>
                  <a:tcPr/>
                </a:tc>
              </a:tr>
              <a:tr h="914400">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en-US">
                          <a:latin typeface="MiSans Medium"/>
                          <a:ea typeface="MiSans Medium"/>
                        </a:rPr>
                        <a:t>   </a:t>
                      </a:r>
                      <a:r>
                        <a:rPr lang="zh-CN">
                          <a:latin typeface="MiSans Medium"/>
                          <a:ea typeface="MiSans Medium"/>
                        </a:rPr>
                        <a:t>说明</a:t>
                      </a:r>
                      <a:endParaRPr lang="zh-CN">
                        <a:latin typeface="MiSans Medium"/>
                        <a:ea typeface="MiSans Medium"/>
                      </a:endParaRPr>
                    </a:p>
                  </a:txBody>
                  <a:tcPr/>
                </a:tc>
                <a:tc gridSpan="6">
                  <a:txBody>
                    <a:bodyPr/>
                    <a:p>
                      <a:pPr>
                        <a:buNone/>
                        <a:defRPr/>
                      </a:pPr>
                      <a:r>
                        <a:rPr lang="zh-CN">
                          <a:latin typeface="MiSans Medium"/>
                          <a:ea typeface="MiSans Medium"/>
                          <a:cs typeface="MiSans Medium"/>
                        </a:rPr>
                        <a:t>设备号：</a:t>
                      </a:r>
                      <a:endParaRPr lang="zh-CN">
                        <a:latin typeface="MiSans Medium"/>
                        <a:ea typeface="MiSans Medium"/>
                        <a:cs typeface="MiSans Medium"/>
                      </a:endParaRPr>
                    </a:p>
                    <a:p>
                      <a:pPr>
                        <a:buNone/>
                        <a:defRPr/>
                      </a:pPr>
                      <a:r>
                        <a:rPr lang="en-US">
                          <a:latin typeface="MiSans Medium"/>
                          <a:ea typeface="MiSans Medium"/>
                          <a:cs typeface="MiSans Medium"/>
                        </a:rPr>
                        <a:t>RS232_1:/dev/ttyWCH0</a:t>
                      </a:r>
                      <a:endParaRPr lang="zh-CN">
                        <a:latin typeface="MiSans Medium"/>
                        <a:ea typeface="MiSans Medium"/>
                        <a:cs typeface="MiSans Medium"/>
                      </a:endParaRPr>
                    </a:p>
                    <a:p>
                      <a:pPr>
                        <a:buNone/>
                        <a:defRPr/>
                      </a:pPr>
                      <a:r>
                        <a:rPr lang="en-US">
                          <a:latin typeface="MiSans Medium"/>
                          <a:ea typeface="MiSans Medium"/>
                          <a:cs typeface="MiSans Medium"/>
                        </a:rPr>
                        <a:t>RS232_2:/dev/ttyWCH1</a:t>
                      </a:r>
                      <a:endParaRPr lang="en-US">
                        <a:latin typeface="MiSans Medium"/>
                        <a:ea typeface="MiSans Medium"/>
                        <a:cs typeface="MiSans Medium"/>
                      </a:endParaRPr>
                    </a:p>
                    <a:p>
                      <a:pPr>
                        <a:buNone/>
                        <a:defRPr/>
                      </a:pPr>
                      <a:r>
                        <a:rPr lang="zh-CN">
                          <a:latin typeface="MiSans Medium"/>
                          <a:ea typeface="MiSans Medium"/>
                          <a:cs typeface="MiSans Medium"/>
                        </a:rPr>
                        <a:t>中间预留部分为内核调试串口，用于输出</a:t>
                      </a:r>
                      <a:r>
                        <a:rPr lang="en-US">
                          <a:latin typeface="MiSans Medium"/>
                          <a:ea typeface="MiSans Medium"/>
                          <a:cs typeface="MiSans Medium"/>
                        </a:rPr>
                        <a:t>C-BOOT</a:t>
                      </a:r>
                      <a:r>
                        <a:rPr lang="zh-CN">
                          <a:latin typeface="MiSans Medium"/>
                          <a:ea typeface="MiSans Medium"/>
                          <a:cs typeface="MiSans Medium"/>
                        </a:rPr>
                        <a:t>、</a:t>
                      </a:r>
                      <a:r>
                        <a:rPr lang="en-US">
                          <a:latin typeface="MiSans Medium"/>
                          <a:ea typeface="MiSans Medium"/>
                          <a:cs typeface="MiSans Medium"/>
                        </a:rPr>
                        <a:t>U-BOOT</a:t>
                      </a:r>
                      <a:r>
                        <a:rPr lang="zh-CN">
                          <a:latin typeface="MiSans Medium"/>
                          <a:ea typeface="MiSans Medium"/>
                          <a:cs typeface="MiSans Medium"/>
                        </a:rPr>
                        <a:t>、</a:t>
                      </a:r>
                      <a:r>
                        <a:rPr lang="en-US">
                          <a:latin typeface="MiSans Medium"/>
                          <a:ea typeface="MiSans Medium"/>
                          <a:cs typeface="MiSans Medium"/>
                        </a:rPr>
                        <a:t>Linux</a:t>
                      </a:r>
                      <a:r>
                        <a:rPr lang="zh-CN">
                          <a:latin typeface="MiSans Medium"/>
                          <a:ea typeface="MiSans Medium"/>
                          <a:cs typeface="MiSans Medium"/>
                        </a:rPr>
                        <a:t>内核信息，</a:t>
                      </a:r>
                      <a:r>
                        <a:rPr lang="en-US">
                          <a:latin typeface="MiSans Medium"/>
                          <a:ea typeface="MiSans Medium"/>
                          <a:cs typeface="MiSans Medium"/>
                        </a:rPr>
                        <a:t>Linux</a:t>
                      </a:r>
                      <a:r>
                        <a:rPr lang="zh-CN">
                          <a:latin typeface="MiSans Medium"/>
                          <a:ea typeface="MiSans Medium"/>
                          <a:cs typeface="MiSans Medium"/>
                        </a:rPr>
                        <a:t>内核启动后作为显控终端串口使用，默认串口设置为：</a:t>
                      </a:r>
                      <a:r>
                        <a:rPr lang="en-US">
                          <a:latin typeface="MiSans Medium"/>
                          <a:ea typeface="MiSans Medium"/>
                          <a:cs typeface="MiSans Medium"/>
                        </a:rPr>
                        <a:t>115200</a:t>
                      </a:r>
                      <a:r>
                        <a:rPr lang="zh-CN">
                          <a:latin typeface="MiSans Medium"/>
                          <a:ea typeface="MiSans Medium"/>
                          <a:cs typeface="MiSans Medium"/>
                        </a:rPr>
                        <a:t>，</a:t>
                      </a:r>
                      <a:r>
                        <a:rPr lang="en-US">
                          <a:latin typeface="MiSans Medium"/>
                          <a:ea typeface="MiSans Medium"/>
                          <a:cs typeface="MiSans Medium"/>
                        </a:rPr>
                        <a:t>8N1</a:t>
                      </a:r>
                      <a:r>
                        <a:rPr lang="zh-CN">
                          <a:latin typeface="MiSans Medium"/>
                          <a:ea typeface="MiSans Medium"/>
                          <a:cs typeface="MiSans Medium"/>
                        </a:rPr>
                        <a:t>。（</a:t>
                      </a:r>
                      <a:r>
                        <a:rPr lang="zh-CN" sz="1350">
                          <a:latin typeface="MiSans Medium"/>
                          <a:ea typeface="MiSans Medium"/>
                          <a:cs typeface="MiSans Medium"/>
                        </a:rPr>
                        <a:t>此调试串口为</a:t>
                      </a:r>
                      <a:r>
                        <a:rPr lang="en-US" sz="1350">
                          <a:latin typeface="MiSans Medium"/>
                          <a:ea typeface="MiSans Medium"/>
                          <a:cs typeface="MiSans Medium"/>
                        </a:rPr>
                        <a:t>TTL</a:t>
                      </a:r>
                      <a:r>
                        <a:rPr lang="zh-CN" sz="1350">
                          <a:latin typeface="MiSans Medium"/>
                          <a:ea typeface="MiSans Medium"/>
                          <a:cs typeface="MiSans Medium"/>
                        </a:rPr>
                        <a:t>电平</a:t>
                      </a:r>
                      <a:r>
                        <a:rPr lang="zh-CN">
                          <a:latin typeface="MiSans Medium"/>
                          <a:ea typeface="MiSans Medium"/>
                          <a:cs typeface="MiSans Medium"/>
                        </a:rPr>
                        <a:t>）</a:t>
                      </a:r>
                      <a:endParaRPr lang="zh-CN">
                        <a:latin typeface="MiSans Medium"/>
                        <a:ea typeface="MiSans Medium"/>
                        <a:cs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538480">
                <a:tc rowSpan="3">
                  <a:txBody>
                    <a:bodyPr/>
                    <a:p>
                      <a:pPr>
                        <a:buNone/>
                        <a:defRPr/>
                      </a:pPr>
                      <a:endParaRPr lang="en-US">
                        <a:latin typeface="MiSans Medium"/>
                        <a:ea typeface="MiSans Medium"/>
                      </a:endParaRPr>
                    </a:p>
                    <a:p>
                      <a:pPr>
                        <a:buNone/>
                        <a:defRPr/>
                      </a:pPr>
                      <a:endParaRPr lang="en-US">
                        <a:latin typeface="MiSans Medium"/>
                        <a:ea typeface="MiSans Medium"/>
                      </a:endParaRPr>
                    </a:p>
                    <a:p>
                      <a:pPr>
                        <a:buNone/>
                        <a:defRPr/>
                      </a:pPr>
                      <a:r>
                        <a:rPr lang="en-US">
                          <a:latin typeface="MiSans Medium"/>
                          <a:ea typeface="MiSans Medium"/>
                        </a:rPr>
                        <a:t>  RS485</a:t>
                      </a:r>
                      <a:endParaRPr lang="en-US">
                        <a:latin typeface="MiSans Medium"/>
                        <a:ea typeface="MiSans Medium"/>
                      </a:endParaRPr>
                    </a:p>
                    <a:p>
                      <a:pPr>
                        <a:buNone/>
                        <a:defRPr/>
                      </a:pPr>
                      <a:r>
                        <a:rPr lang="en-US">
                          <a:latin typeface="MiSans Medium"/>
                          <a:ea typeface="MiSans Medium"/>
                        </a:rPr>
                        <a:t>  </a:t>
                      </a:r>
                      <a:r>
                        <a:rPr lang="zh-CN">
                          <a:latin typeface="MiSans Medium"/>
                          <a:ea typeface="MiSans Medium"/>
                        </a:rPr>
                        <a:t>模块</a:t>
                      </a:r>
                      <a:endParaRPr lang="zh-CN">
                        <a:latin typeface="MiSans Medium"/>
                        <a:ea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272415">
                <a:tc vMerge="1">
                  <a:txBody>
                    <a:bodyPr/>
                    <a:p>
                      <a:pPr>
                        <a:defRPr/>
                      </a:pPr>
                      <a:endParaRPr/>
                    </a:p>
                  </a:txBody>
                  <a:tcPr/>
                </a:tc>
                <a:tc>
                  <a:txBody>
                    <a:bodyPr/>
                    <a:p>
                      <a:pPr>
                        <a:buNone/>
                        <a:defRPr/>
                      </a:pPr>
                      <a:r>
                        <a:rPr lang="en-US">
                          <a:latin typeface="MiSans Medium"/>
                          <a:ea typeface="MiSans Medium"/>
                        </a:rPr>
                        <a:t>9</a:t>
                      </a:r>
                      <a:endParaRPr lang="en-US">
                        <a:latin typeface="MiSans Medium"/>
                        <a:ea typeface="MiSans Medium"/>
                      </a:endParaRPr>
                    </a:p>
                  </a:txBody>
                  <a:tcPr/>
                </a:tc>
                <a:tc>
                  <a:txBody>
                    <a:bodyPr/>
                    <a:p>
                      <a:pPr>
                        <a:buNone/>
                        <a:defRPr/>
                      </a:pPr>
                      <a:r>
                        <a:rPr lang="en-US">
                          <a:latin typeface="MiSans Medium"/>
                          <a:ea typeface="MiSans Medium"/>
                        </a:rPr>
                        <a:t>A2</a:t>
                      </a:r>
                      <a:endParaRPr lang="en-US">
                        <a:latin typeface="MiSans Medium"/>
                        <a:ea typeface="MiSans Medium"/>
                      </a:endParaRPr>
                    </a:p>
                  </a:txBody>
                  <a:tcPr/>
                </a:tc>
                <a:tc>
                  <a:txBody>
                    <a:bodyPr/>
                    <a:p>
                      <a:pPr>
                        <a:buNone/>
                        <a:defRPr/>
                      </a:pPr>
                      <a:r>
                        <a:rPr lang="en-US">
                          <a:latin typeface="MiSans Medium"/>
                          <a:ea typeface="MiSans Medium"/>
                        </a:rPr>
                        <a:t>RS485_A2</a:t>
                      </a:r>
                      <a:endParaRPr lang="en-US">
                        <a:latin typeface="MiSans Medium"/>
                        <a:ea typeface="MiSans Medium"/>
                      </a:endParaRPr>
                    </a:p>
                  </a:txBody>
                  <a:tcPr/>
                </a:tc>
                <a:tc>
                  <a:txBody>
                    <a:bodyPr/>
                    <a:p>
                      <a:pPr>
                        <a:buNone/>
                        <a:defRPr/>
                      </a:pPr>
                      <a:r>
                        <a:rPr lang="en-US">
                          <a:latin typeface="MiSans Medium"/>
                          <a:ea typeface="MiSans Medium"/>
                        </a:rPr>
                        <a:t>10</a:t>
                      </a:r>
                      <a:endParaRPr lang="en-US">
                        <a:latin typeface="MiSans Medium"/>
                        <a:ea typeface="MiSans Medium"/>
                      </a:endParaRPr>
                    </a:p>
                  </a:txBody>
                  <a:tcPr/>
                </a:tc>
                <a:tc>
                  <a:txBody>
                    <a:bodyPr/>
                    <a:p>
                      <a:pPr>
                        <a:buNone/>
                        <a:defRPr/>
                      </a:pPr>
                      <a:r>
                        <a:rPr lang="en-US">
                          <a:latin typeface="MiSans Medium"/>
                          <a:ea typeface="MiSans Medium"/>
                        </a:rPr>
                        <a:t>B2</a:t>
                      </a:r>
                      <a:endParaRPr lang="en-US">
                        <a:latin typeface="MiSans Medium"/>
                        <a:ea typeface="MiSans Medium"/>
                      </a:endParaRPr>
                    </a:p>
                  </a:txBody>
                  <a:tcPr/>
                </a:tc>
                <a:tc>
                  <a:txBody>
                    <a:bodyPr/>
                    <a:p>
                      <a:pPr>
                        <a:buNone/>
                        <a:defRPr/>
                      </a:pPr>
                      <a:r>
                        <a:rPr lang="en-US">
                          <a:latin typeface="MiSans Medium"/>
                          <a:ea typeface="MiSans Medium"/>
                        </a:rPr>
                        <a:t>RS485_B2</a:t>
                      </a:r>
                      <a:endParaRPr lang="en-US">
                        <a:latin typeface="MiSans Medium"/>
                        <a:ea typeface="MiSans Medium"/>
                      </a:endParaRPr>
                    </a:p>
                  </a:txBody>
                  <a:tcPr/>
                </a:tc>
              </a:tr>
              <a:tr h="310515">
                <a:tc vMerge="1">
                  <a:txBody>
                    <a:bodyPr/>
                    <a:p>
                      <a:pPr>
                        <a:defRPr/>
                      </a:pPr>
                      <a:endParaRPr/>
                    </a:p>
                  </a:txBody>
                  <a:tcPr/>
                </a:tc>
                <a:tc>
                  <a:txBody>
                    <a:bodyPr/>
                    <a:p>
                      <a:pPr>
                        <a:buNone/>
                        <a:defRPr/>
                      </a:pPr>
                      <a:r>
                        <a:rPr lang="en-US">
                          <a:latin typeface="MiSans Medium"/>
                          <a:ea typeface="MiSans Medium"/>
                        </a:rPr>
                        <a:t>11</a:t>
                      </a:r>
                      <a:endParaRPr lang="en-US">
                        <a:latin typeface="MiSans Medium"/>
                        <a:ea typeface="MiSans Medium"/>
                      </a:endParaRPr>
                    </a:p>
                  </a:txBody>
                  <a:tcPr/>
                </a:tc>
                <a:tc>
                  <a:txBody>
                    <a:bodyPr/>
                    <a:p>
                      <a:pPr>
                        <a:buNone/>
                        <a:defRPr/>
                      </a:pPr>
                      <a:r>
                        <a:rPr lang="en-US">
                          <a:latin typeface="MiSans Medium"/>
                          <a:ea typeface="MiSans Medium"/>
                        </a:rPr>
                        <a:t>A1</a:t>
                      </a:r>
                      <a:endParaRPr lang="en-US">
                        <a:latin typeface="MiSans Medium"/>
                        <a:ea typeface="MiSans Medium"/>
                      </a:endParaRPr>
                    </a:p>
                  </a:txBody>
                  <a:tcPr/>
                </a:tc>
                <a:tc>
                  <a:txBody>
                    <a:bodyPr/>
                    <a:p>
                      <a:pPr>
                        <a:buNone/>
                        <a:defRPr/>
                      </a:pPr>
                      <a:r>
                        <a:rPr lang="en-US">
                          <a:latin typeface="MiSans Medium"/>
                          <a:ea typeface="MiSans Medium"/>
                        </a:rPr>
                        <a:t>RS485_A1</a:t>
                      </a:r>
                      <a:endParaRPr lang="en-US">
                        <a:latin typeface="MiSans Medium"/>
                        <a:ea typeface="MiSans Medium"/>
                      </a:endParaRPr>
                    </a:p>
                  </a:txBody>
                  <a:tcPr/>
                </a:tc>
                <a:tc>
                  <a:txBody>
                    <a:bodyPr/>
                    <a:p>
                      <a:pPr>
                        <a:buNone/>
                        <a:defRPr/>
                      </a:pPr>
                      <a:r>
                        <a:rPr lang="en-US">
                          <a:latin typeface="MiSans Medium"/>
                          <a:ea typeface="MiSans Medium"/>
                        </a:rPr>
                        <a:t>12</a:t>
                      </a:r>
                      <a:endParaRPr lang="en-US">
                        <a:latin typeface="MiSans Medium"/>
                        <a:ea typeface="MiSans Medium"/>
                      </a:endParaRPr>
                    </a:p>
                  </a:txBody>
                  <a:tcPr/>
                </a:tc>
                <a:tc>
                  <a:txBody>
                    <a:bodyPr/>
                    <a:p>
                      <a:pPr>
                        <a:buNone/>
                        <a:defRPr/>
                      </a:pPr>
                      <a:r>
                        <a:rPr lang="en-US">
                          <a:latin typeface="MiSans Medium"/>
                          <a:ea typeface="MiSans Medium"/>
                        </a:rPr>
                        <a:t>B1</a:t>
                      </a:r>
                      <a:endParaRPr lang="en-US">
                        <a:latin typeface="MiSans Medium"/>
                        <a:ea typeface="MiSans Medium"/>
                      </a:endParaRPr>
                    </a:p>
                  </a:txBody>
                  <a:tcPr/>
                </a:tc>
                <a:tc>
                  <a:txBody>
                    <a:bodyPr/>
                    <a:p>
                      <a:pPr>
                        <a:buNone/>
                        <a:defRPr/>
                      </a:pPr>
                      <a:r>
                        <a:rPr lang="en-US">
                          <a:latin typeface="MiSans Medium"/>
                          <a:ea typeface="MiSans Medium"/>
                        </a:rPr>
                        <a:t>RS485_B1</a:t>
                      </a:r>
                      <a:endParaRPr lang="en-US">
                        <a:latin typeface="MiSans Medium"/>
                        <a:ea typeface="MiSans Medium"/>
                      </a:endParaRPr>
                    </a:p>
                  </a:txBody>
                  <a:tcPr/>
                </a:tc>
              </a:tr>
              <a:tr h="539115">
                <a:tc>
                  <a:txBody>
                    <a:bodyPr/>
                    <a:p>
                      <a:pPr>
                        <a:buNone/>
                        <a:defRPr/>
                      </a:pPr>
                      <a:endParaRPr lang="zh-CN">
                        <a:latin typeface="MiSans Medium"/>
                        <a:ea typeface="MiSans Medium"/>
                      </a:endParaRPr>
                    </a:p>
                    <a:p>
                      <a:pPr>
                        <a:buNone/>
                        <a:defRPr/>
                      </a:pPr>
                      <a:r>
                        <a:rPr lang="en-US">
                          <a:latin typeface="MiSans Medium"/>
                          <a:ea typeface="MiSans Medium"/>
                        </a:rPr>
                        <a:t>   </a:t>
                      </a:r>
                      <a:r>
                        <a:rPr lang="zh-CN">
                          <a:latin typeface="MiSans Medium"/>
                          <a:ea typeface="MiSans Medium"/>
                        </a:rPr>
                        <a:t>说明</a:t>
                      </a:r>
                      <a:endParaRPr lang="zh-CN">
                        <a:latin typeface="MiSans Medium"/>
                        <a:ea typeface="MiSans Medium"/>
                      </a:endParaRPr>
                    </a:p>
                  </a:txBody>
                  <a:tcPr/>
                </a:tc>
                <a:tc gridSpan="6">
                  <a:txBody>
                    <a:bodyPr/>
                    <a:p>
                      <a:pPr>
                        <a:buNone/>
                        <a:defRPr/>
                      </a:pPr>
                      <a:r>
                        <a:rPr lang="zh-CN">
                          <a:latin typeface="MiSans Medium"/>
                          <a:ea typeface="MiSans Medium"/>
                        </a:rPr>
                        <a:t>设备名：</a:t>
                      </a:r>
                      <a:endParaRPr lang="zh-CN">
                        <a:latin typeface="MiSans Medium"/>
                        <a:ea typeface="MiSans Medium"/>
                      </a:endParaRPr>
                    </a:p>
                    <a:p>
                      <a:pPr>
                        <a:buNone/>
                        <a:defRPr/>
                      </a:pPr>
                      <a:r>
                        <a:rPr lang="en-US">
                          <a:latin typeface="MiSans Medium"/>
                          <a:ea typeface="MiSans Medium"/>
                        </a:rPr>
                        <a:t>RS485_1:/dev/ttyWCH2</a:t>
                      </a:r>
                      <a:endParaRPr lang="en-US">
                        <a:latin typeface="MiSans Medium"/>
                        <a:ea typeface="MiSans Medium"/>
                      </a:endParaRPr>
                    </a:p>
                    <a:p>
                      <a:pPr>
                        <a:buNone/>
                        <a:defRPr/>
                      </a:pPr>
                      <a:r>
                        <a:rPr lang="en-US">
                          <a:latin typeface="MiSans Medium"/>
                          <a:ea typeface="MiSans Medium"/>
                        </a:rPr>
                        <a:t>RS485_2:/dev/ttyWCH3</a:t>
                      </a:r>
                      <a:endParaRPr lang="zh-CN">
                        <a:latin typeface="MiSans Medium"/>
                        <a:ea typeface="MiSans Medium"/>
                      </a:endParaRPr>
                    </a:p>
                    <a:p>
                      <a:pPr>
                        <a:buNone/>
                        <a:defRPr/>
                      </a:pPr>
                      <a:r>
                        <a:rPr lang="zh-CN">
                          <a:latin typeface="MiSans Medium"/>
                          <a:ea typeface="MiSans Medium"/>
                        </a:rPr>
                        <a:t>支持最大速率：</a:t>
                      </a:r>
                      <a:r>
                        <a:rPr lang="en-US">
                          <a:latin typeface="MiSans Medium"/>
                          <a:ea typeface="MiSans Medium"/>
                        </a:rPr>
                        <a:t>16</a:t>
                      </a:r>
                      <a:r>
                        <a:rPr lang="en-US">
                          <a:latin typeface="MiSans Medium"/>
                          <a:ea typeface="MiSans Medium"/>
                        </a:rPr>
                        <a:t>Mbps</a:t>
                      </a:r>
                      <a:endParaRPr lang="en-US">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bl>
          </a:graphicData>
        </a:graphic>
      </p:graphicFrame>
      <p:pic>
        <p:nvPicPr>
          <p:cNvPr id="978776450" name="图片 4"/>
          <p:cNvPicPr>
            <a:picLocks noChangeAspect="1"/>
          </p:cNvPicPr>
          <p:nvPr/>
        </p:nvPicPr>
        <p:blipFill>
          <a:blip r:embed="rId3"/>
          <a:stretch/>
        </p:blipFill>
        <p:spPr bwMode="auto">
          <a:xfrm>
            <a:off x="2610485" y="942975"/>
            <a:ext cx="1590675" cy="1524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43585827"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13</a:t>
            </a:fld>
            <a:endParaRPr lang="zh-CN">
              <a:latin typeface="MiSans Medium"/>
              <a:ea typeface="MiSans Medium"/>
            </a:endParaRPr>
          </a:p>
        </p:txBody>
      </p:sp>
      <p:graphicFrame>
        <p:nvGraphicFramePr>
          <p:cNvPr id="1805572321" name="表格 3"/>
          <p:cNvGraphicFramePr>
            <a:graphicFrameLocks xmlns:a="http://schemas.openxmlformats.org/drawingml/2006/main"/>
          </p:cNvGraphicFramePr>
          <p:nvPr/>
        </p:nvGraphicFramePr>
        <p:xfrm>
          <a:off x="304800" y="1207770"/>
          <a:ext cx="6201410" cy="7238365"/>
        </p:xfrm>
        <a:graphic>
          <a:graphicData uri="http://schemas.openxmlformats.org/drawingml/2006/table">
            <a:tbl>
              <a:tblPr firstRow="1" firstCol="0" lastRow="0" lastCol="0" bandRow="1" bandCol="0">
                <a:tableStyleId>{5C22544A-7EE6-4342-B048-85BDC9FD1C3A}</a:tableStyleId>
              </a:tblPr>
              <a:tblGrid>
                <a:gridCol w="864235"/>
                <a:gridCol w="21590"/>
                <a:gridCol w="520064"/>
                <a:gridCol w="556260"/>
                <a:gridCol w="1581785"/>
                <a:gridCol w="533400"/>
                <a:gridCol w="552450"/>
                <a:gridCol w="1571625"/>
              </a:tblGrid>
              <a:tr h="1715135">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模块</a:t>
                      </a:r>
                      <a:endParaRPr lang="zh-CN">
                        <a:latin typeface="MiSans Medium"/>
                        <a:ea typeface="MiSans Medium"/>
                      </a:endParaRPr>
                    </a:p>
                  </a:txBody>
                  <a:tcPr/>
                </a:tc>
                <a:tc gridSpan="7">
                  <a:txBody>
                    <a:bodyPr/>
                    <a:p>
                      <a:pPr>
                        <a:buNone/>
                        <a:defRPr/>
                      </a:pPr>
                      <a:endParaRPr lang="zh-CN">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538480">
                <a:tc rowSpan="5" gridSpan="2">
                  <a:txBody>
                    <a:bodyPr/>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r>
                        <a:rPr lang="en-US">
                          <a:latin typeface="MiSans Medium"/>
                          <a:ea typeface="MiSans Medium"/>
                          <a:cs typeface="MiSans Medium"/>
                        </a:rPr>
                        <a:t>CAN</a:t>
                      </a:r>
                      <a:endParaRPr lang="en-US">
                        <a:latin typeface="MiSans Medium"/>
                        <a:ea typeface="MiSans Medium"/>
                        <a:cs typeface="MiSans Medium"/>
                      </a:endParaRPr>
                    </a:p>
                    <a:p>
                      <a:pPr algn="ctr">
                        <a:buNone/>
                        <a:defRPr/>
                      </a:pPr>
                      <a:r>
                        <a:rPr lang="zh-CN">
                          <a:latin typeface="MiSans Medium"/>
                          <a:ea typeface="MiSans Medium"/>
                          <a:cs typeface="MiSans Medium"/>
                        </a:rPr>
                        <a:t>模块</a:t>
                      </a:r>
                      <a:endParaRPr lang="zh-CN">
                        <a:latin typeface="MiSans Medium"/>
                        <a:ea typeface="MiSans Medium"/>
                        <a:cs typeface="MiSans Medium"/>
                      </a:endParaRPr>
                    </a:p>
                  </a:txBody>
                  <a:tcPr/>
                </a:tc>
                <a:tc hMerge="1">
                  <a:txBody>
                    <a:bodyPr/>
                    <a:p>
                      <a:endParaRPr/>
                    </a:p>
                  </a:txBody>
                </a:tc>
                <a:tc>
                  <a:txBody>
                    <a:bodyPr/>
                    <a:p>
                      <a:pPr>
                        <a:buNone/>
                        <a:defRPr/>
                      </a:pPr>
                      <a:r>
                        <a:rPr lang="en-US">
                          <a:latin typeface="MiSans Medium"/>
                          <a:ea typeface="MiSans Medium"/>
                        </a:rPr>
                        <a:t>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13</a:t>
                      </a:r>
                      <a:endParaRPr lang="en-US">
                        <a:latin typeface="MiSans Medium"/>
                        <a:ea typeface="MiSans Medium"/>
                      </a:endParaRPr>
                    </a:p>
                  </a:txBody>
                  <a:tcPr/>
                </a:tc>
                <a:tc>
                  <a:txBody>
                    <a:bodyPr/>
                    <a:p>
                      <a:pPr>
                        <a:buNone/>
                        <a:defRPr/>
                      </a:pPr>
                      <a:r>
                        <a:rPr lang="en-US">
                          <a:latin typeface="MiSans Medium"/>
                          <a:ea typeface="MiSans Medium"/>
                        </a:rPr>
                        <a:t>H3</a:t>
                      </a:r>
                      <a:endParaRPr lang="en-US">
                        <a:latin typeface="MiSans Medium"/>
                        <a:ea typeface="MiSans Medium"/>
                      </a:endParaRPr>
                    </a:p>
                  </a:txBody>
                  <a:tcPr/>
                </a:tc>
                <a:tc>
                  <a:txBody>
                    <a:bodyPr/>
                    <a:p>
                      <a:pPr>
                        <a:buNone/>
                        <a:defRPr/>
                      </a:pPr>
                      <a:r>
                        <a:rPr lang="en-US">
                          <a:latin typeface="MiSans Medium"/>
                          <a:ea typeface="MiSans Medium"/>
                        </a:rPr>
                        <a:t>CAN3_H</a:t>
                      </a:r>
                      <a:endParaRPr lang="en-US">
                        <a:latin typeface="MiSans Medium"/>
                        <a:ea typeface="MiSans Medium"/>
                      </a:endParaRPr>
                    </a:p>
                  </a:txBody>
                  <a:tcPr/>
                </a:tc>
                <a:tc>
                  <a:txBody>
                    <a:bodyPr/>
                    <a:p>
                      <a:pPr>
                        <a:buNone/>
                        <a:defRPr/>
                      </a:pPr>
                      <a:r>
                        <a:rPr lang="en-US">
                          <a:latin typeface="MiSans Medium"/>
                          <a:ea typeface="MiSans Medium"/>
                        </a:rPr>
                        <a:t>14</a:t>
                      </a:r>
                      <a:endParaRPr lang="en-US">
                        <a:latin typeface="MiSans Medium"/>
                        <a:ea typeface="MiSans Medium"/>
                      </a:endParaRPr>
                    </a:p>
                  </a:txBody>
                  <a:tcPr/>
                </a:tc>
                <a:tc>
                  <a:txBody>
                    <a:bodyPr/>
                    <a:p>
                      <a:pPr>
                        <a:buNone/>
                        <a:defRPr/>
                      </a:pPr>
                      <a:r>
                        <a:rPr lang="en-US">
                          <a:latin typeface="MiSans Medium"/>
                          <a:ea typeface="MiSans Medium"/>
                        </a:rPr>
                        <a:t>L3</a:t>
                      </a:r>
                      <a:endParaRPr lang="en-US">
                        <a:latin typeface="MiSans Medium"/>
                        <a:ea typeface="MiSans Medium"/>
                      </a:endParaRPr>
                    </a:p>
                  </a:txBody>
                  <a:tcPr/>
                </a:tc>
                <a:tc>
                  <a:txBody>
                    <a:bodyPr/>
                    <a:p>
                      <a:pPr>
                        <a:buNone/>
                        <a:defRPr/>
                      </a:pPr>
                      <a:r>
                        <a:rPr lang="en-US">
                          <a:latin typeface="MiSans Medium"/>
                          <a:ea typeface="MiSans Medium"/>
                        </a:rPr>
                        <a:t>CAN3_L</a:t>
                      </a:r>
                      <a:endParaRPr lang="en-US">
                        <a:latin typeface="MiSans Medium"/>
                        <a:ea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15</a:t>
                      </a:r>
                      <a:endParaRPr lang="en-US">
                        <a:latin typeface="MiSans Medium"/>
                        <a:ea typeface="MiSans Medium"/>
                      </a:endParaRPr>
                    </a:p>
                  </a:txBody>
                  <a:tcPr/>
                </a:tc>
                <a:tc>
                  <a:txBody>
                    <a:bodyPr/>
                    <a:p>
                      <a:pPr>
                        <a:buNone/>
                        <a:defRPr/>
                      </a:pPr>
                      <a:r>
                        <a:rPr lang="en-US">
                          <a:latin typeface="MiSans Medium"/>
                          <a:ea typeface="MiSans Medium"/>
                        </a:rPr>
                        <a:t>H2</a:t>
                      </a:r>
                      <a:endParaRPr lang="en-US">
                        <a:latin typeface="MiSans Medium"/>
                        <a:ea typeface="MiSans Medium"/>
                      </a:endParaRPr>
                    </a:p>
                  </a:txBody>
                  <a:tcPr/>
                </a:tc>
                <a:tc>
                  <a:txBody>
                    <a:bodyPr/>
                    <a:p>
                      <a:pPr>
                        <a:buNone/>
                        <a:defRPr/>
                      </a:pPr>
                      <a:r>
                        <a:rPr lang="en-US">
                          <a:latin typeface="MiSans Medium"/>
                          <a:ea typeface="MiSans Medium"/>
                        </a:rPr>
                        <a:t>CAN2_H</a:t>
                      </a:r>
                      <a:endParaRPr lang="en-US">
                        <a:latin typeface="MiSans Medium"/>
                        <a:ea typeface="MiSans Medium"/>
                      </a:endParaRPr>
                    </a:p>
                  </a:txBody>
                  <a:tcPr/>
                </a:tc>
                <a:tc>
                  <a:txBody>
                    <a:bodyPr/>
                    <a:p>
                      <a:pPr>
                        <a:buNone/>
                        <a:defRPr/>
                      </a:pPr>
                      <a:r>
                        <a:rPr lang="en-US">
                          <a:latin typeface="MiSans Medium"/>
                          <a:ea typeface="MiSans Medium"/>
                        </a:rPr>
                        <a:t>16</a:t>
                      </a:r>
                      <a:endParaRPr lang="en-US">
                        <a:latin typeface="MiSans Medium"/>
                        <a:ea typeface="MiSans Medium"/>
                      </a:endParaRPr>
                    </a:p>
                  </a:txBody>
                  <a:tcPr/>
                </a:tc>
                <a:tc>
                  <a:txBody>
                    <a:bodyPr/>
                    <a:p>
                      <a:pPr>
                        <a:buNone/>
                        <a:defRPr/>
                      </a:pPr>
                      <a:r>
                        <a:rPr lang="en-US">
                          <a:latin typeface="MiSans Medium"/>
                          <a:ea typeface="MiSans Medium"/>
                        </a:rPr>
                        <a:t>L2</a:t>
                      </a:r>
                      <a:endParaRPr lang="en-US">
                        <a:latin typeface="MiSans Medium"/>
                        <a:ea typeface="MiSans Medium"/>
                      </a:endParaRPr>
                    </a:p>
                  </a:txBody>
                  <a:tcPr/>
                </a:tc>
                <a:tc>
                  <a:txBody>
                    <a:bodyPr/>
                    <a:p>
                      <a:pPr>
                        <a:buNone/>
                        <a:defRPr/>
                      </a:pPr>
                      <a:r>
                        <a:rPr lang="en-US">
                          <a:latin typeface="MiSans Medium"/>
                          <a:ea typeface="MiSans Medium"/>
                        </a:rPr>
                        <a:t>CAN2_L</a:t>
                      </a:r>
                      <a:endParaRPr lang="en-US">
                        <a:latin typeface="MiSans Medium"/>
                        <a:ea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17</a:t>
                      </a:r>
                      <a:endParaRPr lang="en-US">
                        <a:latin typeface="MiSans Medium"/>
                        <a:ea typeface="MiSans Medium"/>
                      </a:endParaRPr>
                    </a:p>
                  </a:txBody>
                  <a:tcPr/>
                </a:tc>
                <a:tc>
                  <a:txBody>
                    <a:bodyPr/>
                    <a:p>
                      <a:pPr>
                        <a:buNone/>
                        <a:defRPr/>
                      </a:pPr>
                      <a:r>
                        <a:rPr lang="en-US">
                          <a:latin typeface="MiSans Medium"/>
                          <a:ea typeface="MiSans Medium"/>
                        </a:rPr>
                        <a:t>H1</a:t>
                      </a:r>
                      <a:endParaRPr lang="en-US">
                        <a:latin typeface="MiSans Medium"/>
                        <a:ea typeface="MiSans Medium"/>
                      </a:endParaRPr>
                    </a:p>
                  </a:txBody>
                  <a:tcPr/>
                </a:tc>
                <a:tc>
                  <a:txBody>
                    <a:bodyPr/>
                    <a:p>
                      <a:pPr>
                        <a:buNone/>
                        <a:defRPr/>
                      </a:pPr>
                      <a:r>
                        <a:rPr lang="en-US">
                          <a:latin typeface="MiSans Medium"/>
                          <a:ea typeface="MiSans Medium"/>
                        </a:rPr>
                        <a:t>CAN1_H</a:t>
                      </a:r>
                      <a:endParaRPr lang="en-US">
                        <a:latin typeface="MiSans Medium"/>
                        <a:ea typeface="MiSans Medium"/>
                      </a:endParaRPr>
                    </a:p>
                  </a:txBody>
                  <a:tcPr/>
                </a:tc>
                <a:tc>
                  <a:txBody>
                    <a:bodyPr/>
                    <a:p>
                      <a:pPr>
                        <a:buNone/>
                        <a:defRPr/>
                      </a:pPr>
                      <a:r>
                        <a:rPr lang="en-US">
                          <a:latin typeface="MiSans Medium"/>
                          <a:ea typeface="MiSans Medium"/>
                        </a:rPr>
                        <a:t>18</a:t>
                      </a:r>
                      <a:endParaRPr lang="en-US">
                        <a:latin typeface="MiSans Medium"/>
                        <a:ea typeface="MiSans Medium"/>
                      </a:endParaRPr>
                    </a:p>
                  </a:txBody>
                  <a:tcPr/>
                </a:tc>
                <a:tc>
                  <a:txBody>
                    <a:bodyPr/>
                    <a:p>
                      <a:pPr>
                        <a:buNone/>
                        <a:defRPr/>
                      </a:pPr>
                      <a:r>
                        <a:rPr lang="en-US">
                          <a:latin typeface="MiSans Medium"/>
                          <a:ea typeface="MiSans Medium"/>
                        </a:rPr>
                        <a:t>L1</a:t>
                      </a:r>
                      <a:endParaRPr lang="en-US">
                        <a:latin typeface="MiSans Medium"/>
                        <a:ea typeface="MiSans Medium"/>
                      </a:endParaRPr>
                    </a:p>
                  </a:txBody>
                  <a:tcPr/>
                </a:tc>
                <a:tc>
                  <a:txBody>
                    <a:bodyPr/>
                    <a:p>
                      <a:pPr>
                        <a:buNone/>
                        <a:defRPr/>
                      </a:pPr>
                      <a:r>
                        <a:rPr lang="en-US">
                          <a:latin typeface="MiSans Medium"/>
                          <a:ea typeface="MiSans Medium"/>
                        </a:rPr>
                        <a:t>CAN1_L</a:t>
                      </a:r>
                      <a:endParaRPr lang="en-US">
                        <a:latin typeface="MiSans Medium"/>
                        <a:ea typeface="MiSans Medium"/>
                      </a:endParaRPr>
                    </a:p>
                  </a:txBody>
                  <a:tcPr/>
                </a:tc>
              </a:tr>
              <a:tr h="53911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19</a:t>
                      </a:r>
                      <a:endParaRPr lang="en-US">
                        <a:latin typeface="MiSans Medium"/>
                        <a:ea typeface="MiSans Medium"/>
                      </a:endParaRPr>
                    </a:p>
                  </a:txBody>
                  <a:tcPr/>
                </a:tc>
                <a:tc>
                  <a:txBody>
                    <a:bodyPr/>
                    <a:p>
                      <a:pPr>
                        <a:buNone/>
                        <a:defRPr/>
                      </a:pPr>
                      <a:r>
                        <a:rPr lang="en-US">
                          <a:latin typeface="MiSans Medium"/>
                          <a:ea typeface="MiSans Medium"/>
                        </a:rPr>
                        <a:t>H0</a:t>
                      </a:r>
                      <a:endParaRPr lang="en-US">
                        <a:latin typeface="MiSans Medium"/>
                        <a:ea typeface="MiSans Medium"/>
                      </a:endParaRPr>
                    </a:p>
                  </a:txBody>
                  <a:tcPr/>
                </a:tc>
                <a:tc>
                  <a:txBody>
                    <a:bodyPr/>
                    <a:p>
                      <a:pPr>
                        <a:buNone/>
                        <a:defRPr/>
                      </a:pPr>
                      <a:r>
                        <a:rPr lang="en-US">
                          <a:latin typeface="MiSans Medium"/>
                          <a:ea typeface="MiSans Medium"/>
                        </a:rPr>
                        <a:t>CAN0_H</a:t>
                      </a:r>
                      <a:endParaRPr lang="en-US">
                        <a:latin typeface="MiSans Medium"/>
                        <a:ea typeface="MiSans Medium"/>
                      </a:endParaRPr>
                    </a:p>
                  </a:txBody>
                  <a:tcPr/>
                </a:tc>
                <a:tc>
                  <a:txBody>
                    <a:bodyPr/>
                    <a:p>
                      <a:pPr>
                        <a:buNone/>
                        <a:defRPr/>
                      </a:pPr>
                      <a:r>
                        <a:rPr lang="en-US">
                          <a:latin typeface="MiSans Medium"/>
                          <a:ea typeface="MiSans Medium"/>
                        </a:rPr>
                        <a:t>20</a:t>
                      </a:r>
                      <a:endParaRPr lang="en-US">
                        <a:latin typeface="MiSans Medium"/>
                        <a:ea typeface="MiSans Medium"/>
                      </a:endParaRPr>
                    </a:p>
                  </a:txBody>
                  <a:tcPr/>
                </a:tc>
                <a:tc>
                  <a:txBody>
                    <a:bodyPr/>
                    <a:p>
                      <a:pPr>
                        <a:buNone/>
                        <a:defRPr/>
                      </a:pPr>
                      <a:r>
                        <a:rPr lang="en-US">
                          <a:latin typeface="MiSans Medium"/>
                          <a:ea typeface="MiSans Medium"/>
                        </a:rPr>
                        <a:t>L0</a:t>
                      </a:r>
                      <a:endParaRPr lang="en-US">
                        <a:latin typeface="MiSans Medium"/>
                        <a:ea typeface="MiSans Medium"/>
                      </a:endParaRPr>
                    </a:p>
                  </a:txBody>
                  <a:tcPr/>
                </a:tc>
                <a:tc>
                  <a:txBody>
                    <a:bodyPr/>
                    <a:p>
                      <a:pPr>
                        <a:buNone/>
                        <a:defRPr/>
                      </a:pPr>
                      <a:r>
                        <a:rPr lang="en-US">
                          <a:latin typeface="MiSans Medium"/>
                          <a:ea typeface="MiSans Medium"/>
                        </a:rPr>
                        <a:t>CAN0_L</a:t>
                      </a:r>
                      <a:endParaRPr lang="en-US">
                        <a:latin typeface="MiSans Medium"/>
                        <a:ea typeface="MiSans Medium"/>
                      </a:endParaRPr>
                    </a:p>
                  </a:txBody>
                  <a:tcPr/>
                </a:tc>
              </a:tr>
              <a:tr h="914400">
                <a:tc gridSpan="2">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说明</a:t>
                      </a:r>
                      <a:endParaRPr lang="zh-CN">
                        <a:latin typeface="MiSans Medium"/>
                        <a:ea typeface="MiSans Medium"/>
                      </a:endParaRPr>
                    </a:p>
                  </a:txBody>
                  <a:tcPr/>
                </a:tc>
                <a:tc hMerge="1">
                  <a:txBody>
                    <a:bodyPr/>
                    <a:p>
                      <a:endParaRPr/>
                    </a:p>
                  </a:txBody>
                </a:tc>
                <a:tc gridSpan="6">
                  <a:txBody>
                    <a:bodyPr/>
                    <a:p>
                      <a:pPr>
                        <a:buNone/>
                        <a:defRPr/>
                      </a:pPr>
                      <a:r>
                        <a:rPr lang="zh-CN">
                          <a:latin typeface="MiSans Medium"/>
                          <a:ea typeface="MiSans Medium"/>
                        </a:rPr>
                        <a:t>设备名：</a:t>
                      </a:r>
                      <a:endParaRPr lang="zh-CN">
                        <a:latin typeface="MiSans Medium"/>
                        <a:ea typeface="MiSans Medium"/>
                      </a:endParaRPr>
                    </a:p>
                    <a:p>
                      <a:pPr>
                        <a:buNone/>
                        <a:defRPr/>
                      </a:pPr>
                      <a:r>
                        <a:rPr lang="en-US">
                          <a:latin typeface="MiSans Medium"/>
                          <a:ea typeface="MiSans Medium"/>
                        </a:rPr>
                        <a:t>CAN3_H/L  :  CAN3</a:t>
                      </a:r>
                      <a:endParaRPr lang="en-US">
                        <a:latin typeface="MiSans Medium"/>
                        <a:ea typeface="MiSans Medium"/>
                      </a:endParaRPr>
                    </a:p>
                    <a:p>
                      <a:pPr>
                        <a:buNone/>
                        <a:defRPr/>
                      </a:pPr>
                      <a:r>
                        <a:rPr lang="en-US">
                          <a:latin typeface="MiSans Medium"/>
                          <a:ea typeface="MiSans Medium"/>
                        </a:rPr>
                        <a:t>CAN2_H/L  :  CAN2</a:t>
                      </a:r>
                      <a:endParaRPr lang="en-US">
                        <a:latin typeface="MiSans Medium"/>
                        <a:ea typeface="MiSans Medium"/>
                      </a:endParaRPr>
                    </a:p>
                    <a:p>
                      <a:pPr>
                        <a:buNone/>
                        <a:defRPr/>
                      </a:pPr>
                      <a:r>
                        <a:rPr lang="en-US">
                          <a:latin typeface="MiSans Medium"/>
                          <a:ea typeface="MiSans Medium"/>
                        </a:rPr>
                        <a:t>CAN1_H/L  </a:t>
                      </a:r>
                      <a:r>
                        <a:rPr lang="zh-CN">
                          <a:latin typeface="MiSans Medium"/>
                          <a:ea typeface="MiSans Medium"/>
                        </a:rPr>
                        <a:t>：</a:t>
                      </a:r>
                      <a:r>
                        <a:rPr lang="en-US">
                          <a:latin typeface="MiSans Medium"/>
                          <a:ea typeface="MiSans Medium"/>
                        </a:rPr>
                        <a:t>CAN1</a:t>
                      </a:r>
                      <a:endParaRPr lang="en-US">
                        <a:latin typeface="MiSans Medium"/>
                        <a:ea typeface="MiSans Medium"/>
                      </a:endParaRPr>
                    </a:p>
                    <a:p>
                      <a:pPr>
                        <a:buNone/>
                        <a:defRPr/>
                      </a:pPr>
                      <a:r>
                        <a:rPr lang="en-US" sz="1350">
                          <a:latin typeface="MiSans Medium"/>
                          <a:ea typeface="MiSans Medium"/>
                        </a:rPr>
                        <a:t>CAN0_H/L </a:t>
                      </a:r>
                      <a:r>
                        <a:rPr lang="zh-CN" sz="1350">
                          <a:latin typeface="MiSans Medium"/>
                          <a:ea typeface="MiSans Medium"/>
                        </a:rPr>
                        <a:t>：</a:t>
                      </a:r>
                      <a:r>
                        <a:rPr lang="en-US" sz="1350">
                          <a:latin typeface="MiSans Medium"/>
                          <a:ea typeface="MiSans Medium"/>
                        </a:rPr>
                        <a:t>CAN0</a:t>
                      </a:r>
                      <a:endParaRPr lang="en-US" sz="1350">
                        <a:latin typeface="MiSans Medium"/>
                        <a:ea typeface="MiSans Medium"/>
                      </a:endParaRPr>
                    </a:p>
                    <a:p>
                      <a:pPr>
                        <a:buNone/>
                        <a:defRPr/>
                      </a:pPr>
                      <a:endParaRPr lang="en-US">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bl>
          </a:graphicData>
        </a:graphic>
      </p:graphicFrame>
      <p:pic>
        <p:nvPicPr>
          <p:cNvPr id="82520433" name="图片 4"/>
          <p:cNvPicPr>
            <a:picLocks noChangeAspect="1"/>
          </p:cNvPicPr>
          <p:nvPr/>
        </p:nvPicPr>
        <p:blipFill>
          <a:blip r:embed="rId3"/>
          <a:stretch/>
        </p:blipFill>
        <p:spPr bwMode="auto">
          <a:xfrm>
            <a:off x="2610485" y="1304925"/>
            <a:ext cx="1590675" cy="15240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04851352"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14</a:t>
            </a:fld>
            <a:endParaRPr lang="zh-CN">
              <a:latin typeface="MiSans Medium"/>
              <a:ea typeface="MiSans Medium"/>
            </a:endParaRPr>
          </a:p>
        </p:txBody>
      </p:sp>
      <p:graphicFrame>
        <p:nvGraphicFramePr>
          <p:cNvPr id="11095151" name="表格 3"/>
          <p:cNvGraphicFramePr>
            <a:graphicFrameLocks xmlns:a="http://schemas.openxmlformats.org/drawingml/2006/main"/>
          </p:cNvGraphicFramePr>
          <p:nvPr/>
        </p:nvGraphicFramePr>
        <p:xfrm>
          <a:off x="304800" y="899160"/>
          <a:ext cx="6201410" cy="7595870"/>
        </p:xfrm>
        <a:graphic>
          <a:graphicData uri="http://schemas.openxmlformats.org/drawingml/2006/table">
            <a:tbl>
              <a:tblPr firstRow="1" firstCol="0" lastRow="0" lastCol="0" bandRow="1" bandCol="0">
                <a:tableStyleId>{5C22544A-7EE6-4342-B048-85BDC9FD1C3A}</a:tableStyleId>
              </a:tblPr>
              <a:tblGrid>
                <a:gridCol w="864235"/>
                <a:gridCol w="21590"/>
                <a:gridCol w="501015"/>
                <a:gridCol w="565785"/>
                <a:gridCol w="1591310"/>
                <a:gridCol w="485775"/>
                <a:gridCol w="609600"/>
                <a:gridCol w="1562100"/>
              </a:tblGrid>
              <a:tr h="1821180">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模块</a:t>
                      </a:r>
                      <a:endParaRPr lang="zh-CN">
                        <a:latin typeface="MiSans Medium"/>
                        <a:ea typeface="MiSans Medium"/>
                      </a:endParaRPr>
                    </a:p>
                  </a:txBody>
                  <a:tcPr/>
                </a:tc>
                <a:tc gridSpan="7">
                  <a:txBody>
                    <a:bodyPr/>
                    <a:p>
                      <a:pPr>
                        <a:buNone/>
                        <a:defRPr/>
                      </a:pPr>
                      <a:endParaRPr lang="zh-CN">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752475">
                <a:tc rowSpan="5" gridSpan="2">
                  <a:txBody>
                    <a:bodyPr/>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r>
                        <a:rPr lang="zh-CN">
                          <a:latin typeface="MiSans Medium"/>
                          <a:ea typeface="MiSans Medium"/>
                          <a:cs typeface="MiSans Medium"/>
                        </a:rPr>
                        <a:t>电隔离</a:t>
                      </a:r>
                      <a:r>
                        <a:rPr lang="en-US">
                          <a:latin typeface="MiSans Medium"/>
                          <a:ea typeface="MiSans Medium"/>
                          <a:cs typeface="MiSans Medium"/>
                        </a:rPr>
                        <a:t>UART</a:t>
                      </a:r>
                      <a:r>
                        <a:rPr lang="zh-CN">
                          <a:latin typeface="MiSans Medium"/>
                          <a:ea typeface="MiSans Medium"/>
                          <a:cs typeface="MiSans Medium"/>
                        </a:rPr>
                        <a:t>模块</a:t>
                      </a:r>
                      <a:endParaRPr lang="zh-CN">
                        <a:latin typeface="MiSans Medium"/>
                        <a:ea typeface="MiSans Medium"/>
                        <a:cs typeface="MiSans Medium"/>
                      </a:endParaRPr>
                    </a:p>
                  </a:txBody>
                  <a:tcPr/>
                </a:tc>
                <a:tc hMerge="1">
                  <a:txBody>
                    <a:bodyPr/>
                    <a:p>
                      <a:endParaRPr/>
                    </a:p>
                  </a:txBody>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75374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c>
                  <a:txBody>
                    <a:bodyPr/>
                    <a:p>
                      <a:pPr>
                        <a:buNone/>
                        <a:defRPr/>
                      </a:pPr>
                      <a:r>
                        <a:rPr lang="en-US">
                          <a:latin typeface="MiSans Medium"/>
                          <a:ea typeface="MiSans Medium"/>
                        </a:rPr>
                        <a:t>2</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r>
              <a:tr h="75374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3</a:t>
                      </a:r>
                      <a:endParaRPr lang="en-US">
                        <a:latin typeface="MiSans Medium"/>
                        <a:ea typeface="MiSans Medium"/>
                      </a:endParaRPr>
                    </a:p>
                  </a:txBody>
                  <a:tcPr/>
                </a:tc>
                <a:tc>
                  <a:txBody>
                    <a:bodyPr/>
                    <a:p>
                      <a:pPr>
                        <a:buNone/>
                        <a:defRPr/>
                      </a:pPr>
                      <a:r>
                        <a:rPr lang="en-US">
                          <a:latin typeface="MiSans Medium"/>
                          <a:ea typeface="MiSans Medium"/>
                        </a:rPr>
                        <a:t>T5</a:t>
                      </a:r>
                      <a:endParaRPr lang="en-US">
                        <a:latin typeface="MiSans Medium"/>
                        <a:ea typeface="MiSans Medium"/>
                      </a:endParaRPr>
                    </a:p>
                  </a:txBody>
                  <a:tcPr/>
                </a:tc>
                <a:tc>
                  <a:txBody>
                    <a:bodyPr/>
                    <a:p>
                      <a:pPr>
                        <a:buNone/>
                        <a:defRPr/>
                      </a:pPr>
                      <a:r>
                        <a:rPr lang="en-US">
                          <a:latin typeface="MiSans Medium"/>
                          <a:ea typeface="MiSans Medium"/>
                        </a:rPr>
                        <a:t>UART5_TX</a:t>
                      </a:r>
                      <a:endParaRPr lang="en-US">
                        <a:latin typeface="MiSans Medium"/>
                        <a:ea typeface="MiSans Medium"/>
                      </a:endParaRPr>
                    </a:p>
                  </a:txBody>
                  <a:tcPr/>
                </a:tc>
                <a:tc>
                  <a:txBody>
                    <a:bodyPr/>
                    <a:p>
                      <a:pPr>
                        <a:buNone/>
                        <a:defRPr/>
                      </a:pPr>
                      <a:r>
                        <a:rPr lang="en-US">
                          <a:latin typeface="MiSans Medium"/>
                          <a:ea typeface="MiSans Medium"/>
                        </a:rPr>
                        <a:t>4</a:t>
                      </a:r>
                      <a:endParaRPr lang="en-US">
                        <a:latin typeface="MiSans Medium"/>
                        <a:ea typeface="MiSans Medium"/>
                      </a:endParaRPr>
                    </a:p>
                  </a:txBody>
                  <a:tcPr/>
                </a:tc>
                <a:tc>
                  <a:txBody>
                    <a:bodyPr/>
                    <a:p>
                      <a:pPr>
                        <a:buNone/>
                        <a:defRPr/>
                      </a:pPr>
                      <a:r>
                        <a:rPr lang="en-US">
                          <a:latin typeface="MiSans Medium"/>
                          <a:ea typeface="MiSans Medium"/>
                        </a:rPr>
                        <a:t>R5</a:t>
                      </a:r>
                      <a:endParaRPr lang="en-US">
                        <a:latin typeface="MiSans Medium"/>
                        <a:ea typeface="MiSans Medium"/>
                      </a:endParaRPr>
                    </a:p>
                  </a:txBody>
                  <a:tcPr/>
                </a:tc>
                <a:tc>
                  <a:txBody>
                    <a:bodyPr/>
                    <a:p>
                      <a:pPr>
                        <a:buNone/>
                        <a:defRPr/>
                      </a:pPr>
                      <a:r>
                        <a:rPr lang="en-US">
                          <a:latin typeface="MiSans Medium"/>
                          <a:ea typeface="MiSans Medium"/>
                        </a:rPr>
                        <a:t>UART5_RX</a:t>
                      </a:r>
                      <a:endParaRPr lang="en-US">
                        <a:latin typeface="MiSans Medium"/>
                        <a:ea typeface="MiSans Medium"/>
                      </a:endParaRPr>
                    </a:p>
                  </a:txBody>
                  <a:tcPr/>
                </a:tc>
              </a:tr>
              <a:tr h="753110">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5</a:t>
                      </a:r>
                      <a:endParaRPr lang="en-US">
                        <a:latin typeface="MiSans Medium"/>
                        <a:ea typeface="MiSans Medium"/>
                      </a:endParaRPr>
                    </a:p>
                  </a:txBody>
                  <a:tcPr/>
                </a:tc>
                <a:tc>
                  <a:txBody>
                    <a:bodyPr/>
                    <a:p>
                      <a:pPr>
                        <a:buNone/>
                        <a:defRPr/>
                      </a:pPr>
                      <a:r>
                        <a:rPr lang="en-US">
                          <a:latin typeface="MiSans Medium"/>
                          <a:ea typeface="MiSans Medium"/>
                        </a:rPr>
                        <a:t>T2</a:t>
                      </a:r>
                      <a:endParaRPr lang="en-US">
                        <a:latin typeface="MiSans Medium"/>
                        <a:ea typeface="MiSans Medium"/>
                      </a:endParaRPr>
                    </a:p>
                  </a:txBody>
                  <a:tcPr/>
                </a:tc>
                <a:tc>
                  <a:txBody>
                    <a:bodyPr/>
                    <a:p>
                      <a:pPr>
                        <a:buNone/>
                        <a:defRPr/>
                      </a:pPr>
                      <a:r>
                        <a:rPr lang="en-US">
                          <a:latin typeface="MiSans Medium"/>
                          <a:ea typeface="MiSans Medium"/>
                        </a:rPr>
                        <a:t>UART2_TX</a:t>
                      </a:r>
                      <a:endParaRPr lang="en-US">
                        <a:latin typeface="MiSans Medium"/>
                        <a:ea typeface="MiSans Medium"/>
                      </a:endParaRPr>
                    </a:p>
                  </a:txBody>
                  <a:tcPr/>
                </a:tc>
                <a:tc>
                  <a:txBody>
                    <a:bodyPr/>
                    <a:p>
                      <a:pPr>
                        <a:buNone/>
                        <a:defRPr/>
                      </a:pPr>
                      <a:r>
                        <a:rPr lang="en-US">
                          <a:latin typeface="MiSans Medium"/>
                          <a:ea typeface="MiSans Medium"/>
                        </a:rPr>
                        <a:t>6</a:t>
                      </a:r>
                      <a:endParaRPr lang="en-US">
                        <a:latin typeface="MiSans Medium"/>
                        <a:ea typeface="MiSans Medium"/>
                      </a:endParaRPr>
                    </a:p>
                  </a:txBody>
                  <a:tcPr/>
                </a:tc>
                <a:tc>
                  <a:txBody>
                    <a:bodyPr/>
                    <a:p>
                      <a:pPr>
                        <a:buNone/>
                        <a:defRPr/>
                      </a:pPr>
                      <a:r>
                        <a:rPr lang="en-US">
                          <a:latin typeface="MiSans Medium"/>
                          <a:ea typeface="MiSans Medium"/>
                        </a:rPr>
                        <a:t>R2</a:t>
                      </a:r>
                      <a:endParaRPr lang="en-US">
                        <a:latin typeface="MiSans Medium"/>
                        <a:ea typeface="MiSans Medium"/>
                      </a:endParaRPr>
                    </a:p>
                  </a:txBody>
                  <a:tcPr/>
                </a:tc>
                <a:tc>
                  <a:txBody>
                    <a:bodyPr/>
                    <a:p>
                      <a:pPr>
                        <a:buNone/>
                        <a:defRPr/>
                      </a:pPr>
                      <a:r>
                        <a:rPr lang="en-US">
                          <a:latin typeface="MiSans Medium"/>
                          <a:ea typeface="MiSans Medium"/>
                        </a:rPr>
                        <a:t>UART2_RX</a:t>
                      </a:r>
                      <a:endParaRPr lang="en-US">
                        <a:latin typeface="MiSans Medium"/>
                        <a:ea typeface="MiSans Medium"/>
                      </a:endParaRPr>
                    </a:p>
                  </a:txBody>
                  <a:tcPr/>
                </a:tc>
              </a:tr>
              <a:tr h="75374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7</a:t>
                      </a:r>
                      <a:endParaRPr lang="en-US">
                        <a:latin typeface="MiSans Medium"/>
                        <a:ea typeface="MiSans Medium"/>
                      </a:endParaRPr>
                    </a:p>
                  </a:txBody>
                  <a:tcPr/>
                </a:tc>
                <a:tc>
                  <a:txBody>
                    <a:bodyPr/>
                    <a:p>
                      <a:pPr>
                        <a:buNone/>
                        <a:defRPr/>
                      </a:pPr>
                      <a:r>
                        <a:rPr lang="en-US">
                          <a:latin typeface="MiSans Medium"/>
                          <a:ea typeface="MiSans Medium"/>
                        </a:rPr>
                        <a:t>T1</a:t>
                      </a:r>
                      <a:endParaRPr lang="en-US">
                        <a:latin typeface="MiSans Medium"/>
                        <a:ea typeface="MiSans Medium"/>
                      </a:endParaRPr>
                    </a:p>
                  </a:txBody>
                  <a:tcPr/>
                </a:tc>
                <a:tc>
                  <a:txBody>
                    <a:bodyPr/>
                    <a:p>
                      <a:pPr>
                        <a:buNone/>
                        <a:defRPr/>
                      </a:pPr>
                      <a:r>
                        <a:rPr lang="en-US">
                          <a:latin typeface="MiSans Medium"/>
                          <a:ea typeface="MiSans Medium"/>
                        </a:rPr>
                        <a:t>UART1_TX</a:t>
                      </a:r>
                      <a:endParaRPr lang="en-US">
                        <a:latin typeface="MiSans Medium"/>
                        <a:ea typeface="MiSans Medium"/>
                      </a:endParaRPr>
                    </a:p>
                  </a:txBody>
                  <a:tcPr/>
                </a:tc>
                <a:tc>
                  <a:txBody>
                    <a:bodyPr/>
                    <a:p>
                      <a:pPr>
                        <a:buNone/>
                        <a:defRPr/>
                      </a:pPr>
                      <a:r>
                        <a:rPr lang="en-US">
                          <a:latin typeface="MiSans Medium"/>
                          <a:ea typeface="MiSans Medium"/>
                        </a:rPr>
                        <a:t>8</a:t>
                      </a:r>
                      <a:endParaRPr lang="en-US">
                        <a:latin typeface="MiSans Medium"/>
                        <a:ea typeface="MiSans Medium"/>
                      </a:endParaRPr>
                    </a:p>
                  </a:txBody>
                  <a:tcPr/>
                </a:tc>
                <a:tc>
                  <a:txBody>
                    <a:bodyPr/>
                    <a:p>
                      <a:pPr>
                        <a:buNone/>
                        <a:defRPr/>
                      </a:pPr>
                      <a:r>
                        <a:rPr lang="en-US">
                          <a:latin typeface="MiSans Medium"/>
                          <a:ea typeface="MiSans Medium"/>
                        </a:rPr>
                        <a:t>R1</a:t>
                      </a:r>
                      <a:endParaRPr lang="en-US">
                        <a:latin typeface="MiSans Medium"/>
                        <a:ea typeface="MiSans Medium"/>
                      </a:endParaRPr>
                    </a:p>
                  </a:txBody>
                  <a:tcPr/>
                </a:tc>
                <a:tc>
                  <a:txBody>
                    <a:bodyPr/>
                    <a:p>
                      <a:pPr>
                        <a:buNone/>
                        <a:defRPr/>
                      </a:pPr>
                      <a:r>
                        <a:rPr lang="en-US">
                          <a:latin typeface="MiSans Medium"/>
                          <a:ea typeface="MiSans Medium"/>
                        </a:rPr>
                        <a:t>UART1_RX</a:t>
                      </a:r>
                      <a:endParaRPr lang="en-US">
                        <a:latin typeface="MiSans Medium"/>
                        <a:ea typeface="MiSans Medium"/>
                      </a:endParaRPr>
                    </a:p>
                  </a:txBody>
                  <a:tcPr/>
                </a:tc>
              </a:tr>
              <a:tr h="2007870">
                <a:tc gridSpan="2">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说明</a:t>
                      </a:r>
                      <a:endParaRPr lang="zh-CN">
                        <a:latin typeface="MiSans Medium"/>
                        <a:ea typeface="MiSans Medium"/>
                      </a:endParaRPr>
                    </a:p>
                  </a:txBody>
                  <a:tcPr/>
                </a:tc>
                <a:tc hMerge="1">
                  <a:txBody>
                    <a:bodyPr/>
                    <a:p>
                      <a:endParaRPr/>
                    </a:p>
                  </a:txBody>
                </a:tc>
                <a:tc gridSpan="6">
                  <a:txBody>
                    <a:bodyPr/>
                    <a:p>
                      <a:pPr>
                        <a:buNone/>
                        <a:defRPr/>
                      </a:pPr>
                      <a:endParaRPr lang="zh-CN" sz="1350">
                        <a:latin typeface="MiSans Medium"/>
                        <a:ea typeface="MiSans Medium"/>
                        <a:cs typeface="MiSans Medium"/>
                      </a:endParaRPr>
                    </a:p>
                    <a:p>
                      <a:pPr>
                        <a:buNone/>
                        <a:defRPr/>
                      </a:pPr>
                      <a:endParaRPr lang="zh-CN" sz="1350">
                        <a:latin typeface="MiSans Medium"/>
                        <a:ea typeface="MiSans Medium"/>
                        <a:cs typeface="MiSans Medium"/>
                      </a:endParaRPr>
                    </a:p>
                    <a:p>
                      <a:pPr>
                        <a:buNone/>
                        <a:defRPr/>
                      </a:pPr>
                      <a:r>
                        <a:rPr lang="zh-CN" sz="1350">
                          <a:latin typeface="MiSans Medium"/>
                          <a:ea typeface="MiSans Medium"/>
                          <a:cs typeface="MiSans Medium"/>
                        </a:rPr>
                        <a:t>此</a:t>
                      </a:r>
                      <a:r>
                        <a:rPr lang="en-US" sz="1350">
                          <a:latin typeface="MiSans Medium"/>
                          <a:ea typeface="MiSans Medium"/>
                          <a:cs typeface="MiSans Medium"/>
                        </a:rPr>
                        <a:t>UART</a:t>
                      </a:r>
                      <a:r>
                        <a:rPr lang="zh-CN" sz="1350">
                          <a:latin typeface="MiSans Medium"/>
                          <a:ea typeface="MiSans Medium"/>
                          <a:cs typeface="MiSans Medium"/>
                        </a:rPr>
                        <a:t>为电隔离</a:t>
                      </a:r>
                      <a:r>
                        <a:rPr lang="en-US" sz="1350">
                          <a:latin typeface="MiSans Medium"/>
                          <a:ea typeface="MiSans Medium"/>
                          <a:cs typeface="MiSans Medium"/>
                        </a:rPr>
                        <a:t>UART</a:t>
                      </a:r>
                      <a:r>
                        <a:rPr lang="zh-CN" sz="1350">
                          <a:latin typeface="MiSans Medium"/>
                          <a:ea typeface="MiSans Medium"/>
                          <a:cs typeface="MiSans Medium"/>
                        </a:rPr>
                        <a:t>模块</a:t>
                      </a:r>
                      <a:endParaRPr lang="zh-CN">
                        <a:latin typeface="MiSans Medium"/>
                        <a:ea typeface="MiSans Medium"/>
                        <a:cs typeface="MiSans Medium"/>
                      </a:endParaRPr>
                    </a:p>
                    <a:p>
                      <a:pPr>
                        <a:buNone/>
                        <a:defRPr/>
                      </a:pPr>
                      <a:endParaRPr lang="zh-CN">
                        <a:latin typeface="MiSans Medium"/>
                        <a:ea typeface="MiSans Medium"/>
                        <a:cs typeface="MiSans Medium"/>
                      </a:endParaRPr>
                    </a:p>
                    <a:p>
                      <a:pPr>
                        <a:buNone/>
                        <a:defRPr/>
                      </a:pPr>
                      <a:r>
                        <a:rPr lang="zh-CN">
                          <a:latin typeface="MiSans Medium"/>
                          <a:ea typeface="MiSans Medium"/>
                          <a:cs typeface="MiSans Medium"/>
                        </a:rPr>
                        <a:t>设备号：</a:t>
                      </a:r>
                      <a:endParaRPr lang="zh-CN">
                        <a:latin typeface="MiSans Medium"/>
                        <a:ea typeface="MiSans Medium"/>
                        <a:cs typeface="MiSans Medium"/>
                      </a:endParaRPr>
                    </a:p>
                    <a:p>
                      <a:pPr>
                        <a:buNone/>
                        <a:defRPr/>
                      </a:pPr>
                      <a:r>
                        <a:rPr lang="en-US">
                          <a:latin typeface="MiSans Medium"/>
                          <a:ea typeface="MiSans Medium"/>
                          <a:cs typeface="MiSans Medium"/>
                        </a:rPr>
                        <a:t>UART1 :  /dev/ttyAMA9</a:t>
                      </a:r>
                      <a:endParaRPr lang="zh-CN">
                        <a:latin typeface="MiSans Medium"/>
                        <a:ea typeface="MiSans Medium"/>
                        <a:cs typeface="MiSans Medium"/>
                      </a:endParaRPr>
                    </a:p>
                    <a:p>
                      <a:pPr>
                        <a:buNone/>
                        <a:defRPr/>
                      </a:pPr>
                      <a:r>
                        <a:rPr lang="en-US">
                          <a:latin typeface="MiSans Medium"/>
                          <a:ea typeface="MiSans Medium"/>
                          <a:cs typeface="MiSans Medium"/>
                        </a:rPr>
                        <a:t>UART2 : /dev/ttyAMA10</a:t>
                      </a:r>
                      <a:endParaRPr lang="zh-CN">
                        <a:latin typeface="MiSans Medium"/>
                        <a:ea typeface="MiSans Medium"/>
                        <a:cs typeface="MiSans Medium"/>
                      </a:endParaRPr>
                    </a:p>
                    <a:p>
                      <a:pPr>
                        <a:buNone/>
                        <a:defRPr/>
                      </a:pPr>
                      <a:r>
                        <a:rPr lang="en-US">
                          <a:latin typeface="MiSans Medium"/>
                          <a:ea typeface="MiSans Medium"/>
                          <a:cs typeface="MiSans Medium"/>
                        </a:rPr>
                        <a:t>UART5 : /dev/ttyAMA5</a:t>
                      </a:r>
                      <a:endParaRPr lang="en-US">
                        <a:latin typeface="MiSans Medium"/>
                        <a:ea typeface="MiSans Medium"/>
                        <a:cs typeface="MiSans Medium"/>
                      </a:endParaRPr>
                    </a:p>
                    <a:p>
                      <a:pPr>
                        <a:buNone/>
                        <a:defRPr/>
                      </a:pPr>
                      <a:endParaRPr lang="zh-CN">
                        <a:latin typeface="MiSans Medium"/>
                        <a:ea typeface="MiSans Medium"/>
                        <a:cs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bl>
          </a:graphicData>
        </a:graphic>
      </p:graphicFrame>
      <p:pic>
        <p:nvPicPr>
          <p:cNvPr id="871947704" name="图片 2"/>
          <p:cNvPicPr>
            <a:picLocks noChangeAspect="1"/>
          </p:cNvPicPr>
          <p:nvPr/>
        </p:nvPicPr>
        <p:blipFill>
          <a:blip r:embed="rId3"/>
          <a:stretch/>
        </p:blipFill>
        <p:spPr bwMode="auto">
          <a:xfrm>
            <a:off x="2566670" y="1004570"/>
            <a:ext cx="2009775" cy="159067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66432090"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15</a:t>
            </a:fld>
            <a:endParaRPr lang="zh-CN">
              <a:latin typeface="MiSans Medium"/>
              <a:ea typeface="MiSans Medium"/>
            </a:endParaRPr>
          </a:p>
        </p:txBody>
      </p:sp>
      <p:graphicFrame>
        <p:nvGraphicFramePr>
          <p:cNvPr id="982551045" name="表格 3"/>
          <p:cNvGraphicFramePr>
            <a:graphicFrameLocks xmlns:a="http://schemas.openxmlformats.org/drawingml/2006/main"/>
          </p:cNvGraphicFramePr>
          <p:nvPr/>
        </p:nvGraphicFramePr>
        <p:xfrm>
          <a:off x="304800" y="899160"/>
          <a:ext cx="6201410" cy="6750685"/>
        </p:xfrm>
        <a:graphic>
          <a:graphicData uri="http://schemas.openxmlformats.org/drawingml/2006/table">
            <a:tbl>
              <a:tblPr firstRow="1" firstCol="0" lastRow="0" lastCol="0" bandRow="1" bandCol="0">
                <a:tableStyleId>{5C22544A-7EE6-4342-B048-85BDC9FD1C3A}</a:tableStyleId>
              </a:tblPr>
              <a:tblGrid>
                <a:gridCol w="864235"/>
                <a:gridCol w="21590"/>
                <a:gridCol w="501015"/>
                <a:gridCol w="565785"/>
                <a:gridCol w="1591310"/>
                <a:gridCol w="485775"/>
                <a:gridCol w="609600"/>
                <a:gridCol w="1562100"/>
              </a:tblGrid>
              <a:tr h="1821180">
                <a:tc>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模块</a:t>
                      </a:r>
                      <a:endParaRPr lang="zh-CN">
                        <a:latin typeface="MiSans Medium"/>
                        <a:ea typeface="MiSans Medium"/>
                      </a:endParaRPr>
                    </a:p>
                  </a:txBody>
                  <a:tcPr/>
                </a:tc>
                <a:tc gridSpan="7">
                  <a:txBody>
                    <a:bodyPr/>
                    <a:p>
                      <a:pPr>
                        <a:buNone/>
                        <a:defRPr/>
                      </a:pPr>
                      <a:endParaRPr lang="zh-CN">
                        <a:latin typeface="MiSans Medium"/>
                        <a:ea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r h="752475">
                <a:tc rowSpan="7" gridSpan="2">
                  <a:txBody>
                    <a:bodyPr/>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endParaRPr lang="en-US">
                        <a:latin typeface="MiSans Medium"/>
                        <a:ea typeface="MiSans Medium"/>
                        <a:cs typeface="MiSans Medium"/>
                      </a:endParaRPr>
                    </a:p>
                    <a:p>
                      <a:pPr algn="ctr">
                        <a:buNone/>
                        <a:defRPr/>
                      </a:pPr>
                      <a:r>
                        <a:rPr lang="zh-CN">
                          <a:latin typeface="MiSans Medium"/>
                          <a:ea typeface="MiSans Medium"/>
                          <a:cs typeface="MiSans Medium"/>
                        </a:rPr>
                        <a:t>电隔离</a:t>
                      </a:r>
                      <a:r>
                        <a:rPr lang="en-US">
                          <a:latin typeface="MiSans Medium"/>
                          <a:ea typeface="MiSans Medium"/>
                          <a:cs typeface="MiSans Medium"/>
                        </a:rPr>
                        <a:t>GPIO</a:t>
                      </a:r>
                      <a:r>
                        <a:rPr lang="zh-CN">
                          <a:latin typeface="MiSans Medium"/>
                          <a:ea typeface="MiSans Medium"/>
                          <a:cs typeface="MiSans Medium"/>
                        </a:rPr>
                        <a:t>模块</a:t>
                      </a:r>
                      <a:endParaRPr lang="zh-CN">
                        <a:latin typeface="MiSans Medium"/>
                        <a:ea typeface="MiSans Medium"/>
                        <a:cs typeface="MiSans Medium"/>
                      </a:endParaRPr>
                    </a:p>
                  </a:txBody>
                  <a:tcPr/>
                </a:tc>
                <a:tc hMerge="1">
                  <a:txBody>
                    <a:bodyPr/>
                    <a:p>
                      <a:endParaRPr/>
                    </a:p>
                  </a:txBody>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c>
                  <a:txBody>
                    <a:bodyPr/>
                    <a:p>
                      <a:pPr>
                        <a:buNone/>
                        <a:defRPr/>
                      </a:pPr>
                      <a:r>
                        <a:rPr lang="en-US">
                          <a:latin typeface="MiSans Medium"/>
                          <a:ea typeface="MiSans Medium"/>
                        </a:rPr>
                        <a:t>    pin</a:t>
                      </a:r>
                      <a:endParaRPr lang="en-US">
                        <a:latin typeface="MiSans Medium"/>
                        <a:ea typeface="MiSans Medium"/>
                      </a:endParaRPr>
                    </a:p>
                  </a:txBody>
                  <a:tcPr/>
                </a:tc>
                <a:tc>
                  <a:txBody>
                    <a:bodyPr/>
                    <a:p>
                      <a:pPr>
                        <a:buNone/>
                        <a:defRPr/>
                      </a:pPr>
                      <a:r>
                        <a:rPr lang="zh-CN">
                          <a:latin typeface="MiSans Medium"/>
                          <a:ea typeface="MiSans Medium"/>
                        </a:rPr>
                        <a:t>丝印</a:t>
                      </a:r>
                      <a:endParaRPr lang="zh-CN">
                        <a:latin typeface="MiSans Medium"/>
                        <a:ea typeface="MiSans Medium"/>
                      </a:endParaRPr>
                    </a:p>
                    <a:p>
                      <a:pPr>
                        <a:buNone/>
                        <a:defRPr/>
                      </a:pPr>
                      <a:r>
                        <a:rPr lang="zh-CN">
                          <a:latin typeface="MiSans Medium"/>
                          <a:ea typeface="MiSans Medium"/>
                        </a:rPr>
                        <a:t>标识</a:t>
                      </a:r>
                      <a:endParaRPr lang="zh-CN">
                        <a:latin typeface="MiSans Medium"/>
                        <a:ea typeface="MiSans Medium"/>
                      </a:endParaRPr>
                    </a:p>
                  </a:txBody>
                  <a:tcPr/>
                </a:tc>
                <a:tc>
                  <a:txBody>
                    <a:bodyPr/>
                    <a:p>
                      <a:pPr>
                        <a:buNone/>
                        <a:defRPr/>
                      </a:pPr>
                      <a:r>
                        <a:rPr lang="zh-CN">
                          <a:latin typeface="MiSans Medium"/>
                          <a:ea typeface="MiSans Medium"/>
                        </a:rPr>
                        <a:t>功能定义</a:t>
                      </a:r>
                      <a:endParaRPr lang="zh-CN">
                        <a:latin typeface="MiSans Medium"/>
                        <a:ea typeface="MiSans Medium"/>
                      </a:endParaRPr>
                    </a:p>
                  </a:txBody>
                  <a:tcPr/>
                </a:tc>
              </a:tr>
              <a:tr h="34226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9</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sz="1350">
                          <a:latin typeface="MiSans Medium"/>
                          <a:ea typeface="MiSans Medium"/>
                          <a:cs typeface="MiSans Medium"/>
                        </a:rPr>
                        <a:t>数字</a:t>
                      </a:r>
                      <a:r>
                        <a:rPr lang="en-US" sz="1350">
                          <a:latin typeface="MiSans Medium"/>
                          <a:ea typeface="MiSans Medium"/>
                          <a:cs typeface="MiSans Medium"/>
                        </a:rPr>
                        <a:t>GND</a:t>
                      </a:r>
                      <a:endParaRPr lang="en-US">
                        <a:latin typeface="MiSans Medium"/>
                        <a:ea typeface="MiSans Medium"/>
                        <a:cs typeface="MiSans Medium"/>
                      </a:endParaRPr>
                    </a:p>
                  </a:txBody>
                  <a:tcPr/>
                </a:tc>
                <a:tc>
                  <a:txBody>
                    <a:bodyPr/>
                    <a:p>
                      <a:pPr>
                        <a:buNone/>
                        <a:defRPr/>
                      </a:pPr>
                      <a:r>
                        <a:rPr lang="en-US">
                          <a:latin typeface="MiSans Medium"/>
                          <a:ea typeface="MiSans Medium"/>
                        </a:rPr>
                        <a:t>10</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a:latin typeface="MiSans Medium"/>
                          <a:ea typeface="MiSans Medium"/>
                          <a:cs typeface="MiSans Medium"/>
                        </a:rPr>
                        <a:t>数字</a:t>
                      </a:r>
                      <a:r>
                        <a:rPr lang="en-US">
                          <a:latin typeface="MiSans Medium"/>
                          <a:ea typeface="MiSans Medium"/>
                          <a:cs typeface="MiSans Medium"/>
                        </a:rPr>
                        <a:t>GND</a:t>
                      </a:r>
                      <a:endParaRPr lang="en-US">
                        <a:latin typeface="MiSans Medium"/>
                        <a:ea typeface="MiSans Medium"/>
                        <a:cs typeface="MiSans Medium"/>
                      </a:endParaRPr>
                    </a:p>
                  </a:txBody>
                  <a:tcPr/>
                </a:tc>
              </a:tr>
              <a:tr h="38925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11</a:t>
                      </a:r>
                      <a:endParaRPr lang="en-US">
                        <a:latin typeface="MiSans Medium"/>
                        <a:ea typeface="MiSans Medium"/>
                      </a:endParaRPr>
                    </a:p>
                  </a:txBody>
                  <a:tcPr/>
                </a:tc>
                <a:tc>
                  <a:txBody>
                    <a:bodyPr/>
                    <a:p>
                      <a:pPr>
                        <a:buNone/>
                        <a:defRPr/>
                      </a:pPr>
                      <a:r>
                        <a:rPr lang="en-US">
                          <a:latin typeface="MiSans Medium"/>
                          <a:ea typeface="MiSans Medium"/>
                        </a:rPr>
                        <a:t>O4</a:t>
                      </a:r>
                      <a:endParaRPr lang="en-US">
                        <a:latin typeface="MiSans Medium"/>
                        <a:ea typeface="MiSans Medium"/>
                      </a:endParaRPr>
                    </a:p>
                  </a:txBody>
                  <a:tcPr/>
                </a:tc>
                <a:tc>
                  <a:txBody>
                    <a:bodyPr/>
                    <a:p>
                      <a:pPr>
                        <a:buNone/>
                        <a:defRPr/>
                      </a:pPr>
                      <a:r>
                        <a:rPr lang="en-US">
                          <a:latin typeface="MiSans Medium"/>
                          <a:ea typeface="MiSans Medium"/>
                        </a:rPr>
                        <a:t>GPO4</a:t>
                      </a:r>
                      <a:endParaRPr lang="en-US">
                        <a:latin typeface="MiSans Medium"/>
                        <a:ea typeface="MiSans Medium"/>
                      </a:endParaRPr>
                    </a:p>
                  </a:txBody>
                  <a:tcPr/>
                </a:tc>
                <a:tc>
                  <a:txBody>
                    <a:bodyPr/>
                    <a:p>
                      <a:pPr>
                        <a:buNone/>
                        <a:defRPr/>
                      </a:pPr>
                      <a:r>
                        <a:rPr lang="en-US">
                          <a:latin typeface="MiSans Medium"/>
                          <a:ea typeface="MiSans Medium"/>
                        </a:rPr>
                        <a:t>12</a:t>
                      </a:r>
                      <a:endParaRPr lang="en-US">
                        <a:latin typeface="MiSans Medium"/>
                        <a:ea typeface="MiSans Medium"/>
                      </a:endParaRPr>
                    </a:p>
                  </a:txBody>
                  <a:tcPr/>
                </a:tc>
                <a:tc>
                  <a:txBody>
                    <a:bodyPr/>
                    <a:p>
                      <a:pPr>
                        <a:buNone/>
                        <a:defRPr/>
                      </a:pPr>
                      <a:r>
                        <a:rPr lang="en-US">
                          <a:latin typeface="MiSans Medium"/>
                          <a:ea typeface="MiSans Medium"/>
                        </a:rPr>
                        <a:t>I4</a:t>
                      </a:r>
                      <a:endParaRPr lang="en-US">
                        <a:latin typeface="MiSans Medium"/>
                        <a:ea typeface="MiSans Medium"/>
                      </a:endParaRPr>
                    </a:p>
                  </a:txBody>
                  <a:tcPr/>
                </a:tc>
                <a:tc>
                  <a:txBody>
                    <a:bodyPr/>
                    <a:p>
                      <a:pPr>
                        <a:buNone/>
                        <a:defRPr/>
                      </a:pPr>
                      <a:r>
                        <a:rPr lang="en-US">
                          <a:latin typeface="MiSans Medium"/>
                          <a:ea typeface="MiSans Medium"/>
                        </a:rPr>
                        <a:t>GPI4</a:t>
                      </a:r>
                      <a:endParaRPr lang="en-US">
                        <a:latin typeface="MiSans Medium"/>
                        <a:ea typeface="MiSans Medium"/>
                      </a:endParaRPr>
                    </a:p>
                  </a:txBody>
                  <a:tcPr/>
                </a:tc>
              </a:tr>
              <a:tr h="353060">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13</a:t>
                      </a:r>
                      <a:endParaRPr lang="en-US">
                        <a:latin typeface="MiSans Medium"/>
                        <a:ea typeface="MiSans Medium"/>
                      </a:endParaRPr>
                    </a:p>
                  </a:txBody>
                  <a:tcPr/>
                </a:tc>
                <a:tc>
                  <a:txBody>
                    <a:bodyPr/>
                    <a:p>
                      <a:pPr>
                        <a:buNone/>
                        <a:defRPr/>
                      </a:pPr>
                      <a:r>
                        <a:rPr lang="en-US">
                          <a:latin typeface="MiSans Medium"/>
                          <a:ea typeface="MiSans Medium"/>
                        </a:rPr>
                        <a:t>O3</a:t>
                      </a:r>
                      <a:endParaRPr lang="en-US">
                        <a:latin typeface="MiSans Medium"/>
                        <a:ea typeface="MiSans Medium"/>
                      </a:endParaRPr>
                    </a:p>
                  </a:txBody>
                  <a:tcPr/>
                </a:tc>
                <a:tc>
                  <a:txBody>
                    <a:bodyPr/>
                    <a:p>
                      <a:pPr>
                        <a:buNone/>
                        <a:defRPr/>
                      </a:pPr>
                      <a:r>
                        <a:rPr lang="en-US">
                          <a:latin typeface="MiSans Medium"/>
                          <a:ea typeface="MiSans Medium"/>
                        </a:rPr>
                        <a:t>GPO3</a:t>
                      </a:r>
                      <a:endParaRPr lang="en-US">
                        <a:latin typeface="MiSans Medium"/>
                        <a:ea typeface="MiSans Medium"/>
                      </a:endParaRPr>
                    </a:p>
                  </a:txBody>
                  <a:tcPr/>
                </a:tc>
                <a:tc>
                  <a:txBody>
                    <a:bodyPr/>
                    <a:p>
                      <a:pPr>
                        <a:buNone/>
                        <a:defRPr/>
                      </a:pPr>
                      <a:r>
                        <a:rPr lang="en-US">
                          <a:latin typeface="MiSans Medium"/>
                          <a:ea typeface="MiSans Medium"/>
                        </a:rPr>
                        <a:t>14</a:t>
                      </a:r>
                      <a:endParaRPr lang="en-US">
                        <a:latin typeface="MiSans Medium"/>
                        <a:ea typeface="MiSans Medium"/>
                      </a:endParaRPr>
                    </a:p>
                  </a:txBody>
                  <a:tcPr/>
                </a:tc>
                <a:tc>
                  <a:txBody>
                    <a:bodyPr/>
                    <a:p>
                      <a:pPr>
                        <a:buNone/>
                        <a:defRPr/>
                      </a:pPr>
                      <a:r>
                        <a:rPr lang="en-US">
                          <a:latin typeface="MiSans Medium"/>
                          <a:ea typeface="MiSans Medium"/>
                        </a:rPr>
                        <a:t>I3</a:t>
                      </a:r>
                      <a:endParaRPr lang="en-US">
                        <a:latin typeface="MiSans Medium"/>
                        <a:ea typeface="MiSans Medium"/>
                      </a:endParaRPr>
                    </a:p>
                  </a:txBody>
                  <a:tcPr/>
                </a:tc>
                <a:tc>
                  <a:txBody>
                    <a:bodyPr/>
                    <a:p>
                      <a:pPr>
                        <a:buNone/>
                        <a:defRPr/>
                      </a:pPr>
                      <a:r>
                        <a:rPr lang="en-US">
                          <a:latin typeface="MiSans Medium"/>
                          <a:ea typeface="MiSans Medium"/>
                        </a:rPr>
                        <a:t>GPI3</a:t>
                      </a:r>
                      <a:endParaRPr lang="en-US">
                        <a:latin typeface="MiSans Medium"/>
                        <a:ea typeface="MiSans Medium"/>
                      </a:endParaRPr>
                    </a:p>
                  </a:txBody>
                  <a:tcPr/>
                </a:tc>
              </a:tr>
              <a:tr h="377190">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15</a:t>
                      </a:r>
                      <a:endParaRPr lang="en-US">
                        <a:latin typeface="MiSans Medium"/>
                        <a:ea typeface="MiSans Medium"/>
                      </a:endParaRPr>
                    </a:p>
                  </a:txBody>
                  <a:tcPr/>
                </a:tc>
                <a:tc>
                  <a:txBody>
                    <a:bodyPr/>
                    <a:p>
                      <a:pPr>
                        <a:buNone/>
                        <a:defRPr/>
                      </a:pPr>
                      <a:r>
                        <a:rPr lang="en-US">
                          <a:latin typeface="MiSans Medium"/>
                          <a:ea typeface="MiSans Medium"/>
                        </a:rPr>
                        <a:t>O2</a:t>
                      </a:r>
                      <a:endParaRPr lang="en-US">
                        <a:latin typeface="MiSans Medium"/>
                        <a:ea typeface="MiSans Medium"/>
                      </a:endParaRPr>
                    </a:p>
                  </a:txBody>
                  <a:tcPr/>
                </a:tc>
                <a:tc>
                  <a:txBody>
                    <a:bodyPr/>
                    <a:p>
                      <a:pPr>
                        <a:buNone/>
                        <a:defRPr/>
                      </a:pPr>
                      <a:r>
                        <a:rPr lang="en-US">
                          <a:latin typeface="MiSans Medium"/>
                          <a:ea typeface="MiSans Medium"/>
                        </a:rPr>
                        <a:t>GPO2</a:t>
                      </a:r>
                      <a:endParaRPr lang="en-US">
                        <a:latin typeface="MiSans Medium"/>
                        <a:ea typeface="MiSans Medium"/>
                      </a:endParaRPr>
                    </a:p>
                  </a:txBody>
                  <a:tcPr/>
                </a:tc>
                <a:tc>
                  <a:txBody>
                    <a:bodyPr/>
                    <a:p>
                      <a:pPr>
                        <a:buNone/>
                        <a:defRPr/>
                      </a:pPr>
                      <a:r>
                        <a:rPr lang="en-US">
                          <a:latin typeface="MiSans Medium"/>
                          <a:ea typeface="MiSans Medium"/>
                        </a:rPr>
                        <a:t>16</a:t>
                      </a:r>
                      <a:endParaRPr lang="en-US">
                        <a:latin typeface="MiSans Medium"/>
                        <a:ea typeface="MiSans Medium"/>
                      </a:endParaRPr>
                    </a:p>
                  </a:txBody>
                  <a:tcPr/>
                </a:tc>
                <a:tc>
                  <a:txBody>
                    <a:bodyPr/>
                    <a:p>
                      <a:pPr>
                        <a:buNone/>
                        <a:defRPr/>
                      </a:pPr>
                      <a:r>
                        <a:rPr lang="en-US">
                          <a:latin typeface="MiSans Medium"/>
                          <a:ea typeface="MiSans Medium"/>
                        </a:rPr>
                        <a:t>I2</a:t>
                      </a:r>
                      <a:endParaRPr lang="en-US">
                        <a:latin typeface="MiSans Medium"/>
                        <a:ea typeface="MiSans Medium"/>
                      </a:endParaRPr>
                    </a:p>
                  </a:txBody>
                  <a:tcPr/>
                </a:tc>
                <a:tc>
                  <a:txBody>
                    <a:bodyPr/>
                    <a:p>
                      <a:pPr>
                        <a:buNone/>
                        <a:defRPr/>
                      </a:pPr>
                      <a:r>
                        <a:rPr lang="en-US">
                          <a:latin typeface="MiSans Medium"/>
                          <a:ea typeface="MiSans Medium"/>
                        </a:rPr>
                        <a:t>GPI2</a:t>
                      </a:r>
                      <a:endParaRPr lang="en-US">
                        <a:latin typeface="MiSans Medium"/>
                        <a:ea typeface="MiSans Medium"/>
                      </a:endParaRPr>
                    </a:p>
                  </a:txBody>
                  <a:tcPr/>
                </a:tc>
              </a:tr>
              <a:tr h="35369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17</a:t>
                      </a:r>
                      <a:endParaRPr lang="en-US">
                        <a:latin typeface="MiSans Medium"/>
                        <a:ea typeface="MiSans Medium"/>
                      </a:endParaRPr>
                    </a:p>
                  </a:txBody>
                  <a:tcPr/>
                </a:tc>
                <a:tc>
                  <a:txBody>
                    <a:bodyPr/>
                    <a:p>
                      <a:pPr>
                        <a:buNone/>
                        <a:defRPr/>
                      </a:pPr>
                      <a:r>
                        <a:rPr lang="en-US">
                          <a:latin typeface="MiSans Medium"/>
                          <a:ea typeface="MiSans Medium"/>
                        </a:rPr>
                        <a:t>O1</a:t>
                      </a:r>
                      <a:endParaRPr lang="en-US">
                        <a:latin typeface="MiSans Medium"/>
                        <a:ea typeface="MiSans Medium"/>
                      </a:endParaRPr>
                    </a:p>
                  </a:txBody>
                  <a:tcPr/>
                </a:tc>
                <a:tc>
                  <a:txBody>
                    <a:bodyPr/>
                    <a:p>
                      <a:pPr>
                        <a:buNone/>
                        <a:defRPr/>
                      </a:pPr>
                      <a:r>
                        <a:rPr lang="en-US">
                          <a:latin typeface="MiSans Medium"/>
                          <a:ea typeface="MiSans Medium"/>
                        </a:rPr>
                        <a:t>GPO1</a:t>
                      </a:r>
                      <a:endParaRPr lang="en-US">
                        <a:latin typeface="MiSans Medium"/>
                        <a:ea typeface="MiSans Medium"/>
                      </a:endParaRPr>
                    </a:p>
                  </a:txBody>
                  <a:tcPr/>
                </a:tc>
                <a:tc>
                  <a:txBody>
                    <a:bodyPr/>
                    <a:p>
                      <a:pPr>
                        <a:buNone/>
                        <a:defRPr/>
                      </a:pPr>
                      <a:r>
                        <a:rPr lang="en-US">
                          <a:latin typeface="MiSans Medium"/>
                          <a:ea typeface="MiSans Medium"/>
                        </a:rPr>
                        <a:t>18</a:t>
                      </a:r>
                      <a:endParaRPr lang="en-US">
                        <a:latin typeface="MiSans Medium"/>
                        <a:ea typeface="MiSans Medium"/>
                      </a:endParaRPr>
                    </a:p>
                  </a:txBody>
                  <a:tcPr/>
                </a:tc>
                <a:tc>
                  <a:txBody>
                    <a:bodyPr/>
                    <a:p>
                      <a:pPr>
                        <a:buNone/>
                        <a:defRPr/>
                      </a:pPr>
                      <a:r>
                        <a:rPr lang="en-US">
                          <a:latin typeface="MiSans Medium"/>
                          <a:ea typeface="MiSans Medium"/>
                        </a:rPr>
                        <a:t>I1</a:t>
                      </a:r>
                      <a:endParaRPr lang="en-US">
                        <a:latin typeface="MiSans Medium"/>
                        <a:ea typeface="MiSans Medium"/>
                      </a:endParaRPr>
                    </a:p>
                  </a:txBody>
                  <a:tcPr/>
                </a:tc>
                <a:tc>
                  <a:txBody>
                    <a:bodyPr/>
                    <a:p>
                      <a:pPr>
                        <a:buNone/>
                        <a:defRPr/>
                      </a:pPr>
                      <a:r>
                        <a:rPr lang="en-US">
                          <a:latin typeface="MiSans Medium"/>
                          <a:ea typeface="MiSans Medium"/>
                        </a:rPr>
                        <a:t>GPI1</a:t>
                      </a:r>
                      <a:endParaRPr lang="en-US">
                        <a:latin typeface="MiSans Medium"/>
                        <a:ea typeface="MiSans Medium"/>
                      </a:endParaRPr>
                    </a:p>
                  </a:txBody>
                  <a:tcPr/>
                </a:tc>
              </a:tr>
              <a:tr h="353695">
                <a:tc gridSpan="2" vMerge="1">
                  <a:txBody>
                    <a:bodyPr/>
                    <a:p>
                      <a:pPr>
                        <a:defRPr/>
                      </a:pPr>
                      <a:endParaRPr/>
                    </a:p>
                  </a:txBody>
                  <a:tcPr/>
                </a:tc>
                <a:tc hMerge="1" vMerge="1">
                  <a:txBody>
                    <a:bodyPr/>
                    <a:p>
                      <a:endParaRPr/>
                    </a:p>
                  </a:txBody>
                </a:tc>
                <a:tc>
                  <a:txBody>
                    <a:bodyPr/>
                    <a:p>
                      <a:pPr>
                        <a:buNone/>
                        <a:defRPr/>
                      </a:pPr>
                      <a:r>
                        <a:rPr lang="en-US">
                          <a:latin typeface="MiSans Medium"/>
                          <a:ea typeface="MiSans Medium"/>
                        </a:rPr>
                        <a:t>19</a:t>
                      </a:r>
                      <a:endParaRPr lang="en-US">
                        <a:latin typeface="MiSans Medium"/>
                        <a:ea typeface="MiSans Medium"/>
                      </a:endParaRPr>
                    </a:p>
                  </a:txBody>
                  <a:tcPr/>
                </a:tc>
                <a:tc>
                  <a:txBody>
                    <a:bodyPr/>
                    <a:p>
                      <a:pPr>
                        <a:buNone/>
                        <a:defRPr/>
                      </a:pPr>
                      <a:r>
                        <a:rPr lang="en-US">
                          <a:latin typeface="MiSans Medium"/>
                          <a:ea typeface="MiSans Medium"/>
                        </a:rPr>
                        <a:t>Vo</a:t>
                      </a:r>
                      <a:endParaRPr lang="en-US">
                        <a:latin typeface="MiSans Medium"/>
                        <a:ea typeface="MiSans Medium"/>
                      </a:endParaRPr>
                    </a:p>
                  </a:txBody>
                  <a:tcPr/>
                </a:tc>
                <a:tc>
                  <a:txBody>
                    <a:bodyPr/>
                    <a:p>
                      <a:pPr>
                        <a:buNone/>
                        <a:defRPr/>
                      </a:pPr>
                      <a:r>
                        <a:rPr lang="zh-CN">
                          <a:latin typeface="MiSans Medium"/>
                          <a:ea typeface="MiSans Medium"/>
                        </a:rPr>
                        <a:t>输出</a:t>
                      </a:r>
                      <a:r>
                        <a:rPr lang="zh-CN">
                          <a:latin typeface="MiSans Medium"/>
                          <a:ea typeface="MiSans Medium"/>
                        </a:rPr>
                        <a:t>电压</a:t>
                      </a:r>
                      <a:endParaRPr lang="zh-CN">
                        <a:latin typeface="MiSans Medium"/>
                        <a:ea typeface="MiSans Medium"/>
                      </a:endParaRPr>
                    </a:p>
                  </a:txBody>
                  <a:tcPr/>
                </a:tc>
                <a:tc>
                  <a:txBody>
                    <a:bodyPr/>
                    <a:p>
                      <a:pPr>
                        <a:buNone/>
                        <a:defRPr/>
                      </a:pPr>
                      <a:r>
                        <a:rPr lang="en-US">
                          <a:latin typeface="MiSans Medium"/>
                          <a:ea typeface="MiSans Medium"/>
                        </a:rPr>
                        <a:t>20</a:t>
                      </a:r>
                      <a:endParaRPr lang="en-US">
                        <a:latin typeface="MiSans Medium"/>
                        <a:ea typeface="MiSans Medium"/>
                      </a:endParaRPr>
                    </a:p>
                  </a:txBody>
                  <a:tcPr/>
                </a:tc>
                <a:tc>
                  <a:txBody>
                    <a:bodyPr/>
                    <a:p>
                      <a:pPr>
                        <a:buNone/>
                        <a:defRPr/>
                      </a:pPr>
                      <a:r>
                        <a:rPr lang="en-US">
                          <a:latin typeface="MiSans Medium"/>
                          <a:ea typeface="MiSans Medium"/>
                        </a:rPr>
                        <a:t>G</a:t>
                      </a:r>
                      <a:endParaRPr lang="en-US">
                        <a:latin typeface="MiSans Medium"/>
                        <a:ea typeface="MiSans Medium"/>
                      </a:endParaRPr>
                    </a:p>
                  </a:txBody>
                  <a:tcPr/>
                </a:tc>
                <a:tc>
                  <a:txBody>
                    <a:bodyPr/>
                    <a:p>
                      <a:pPr>
                        <a:buNone/>
                        <a:defRPr/>
                      </a:pPr>
                      <a:r>
                        <a:rPr lang="zh-CN" sz="1350">
                          <a:latin typeface="MiSans Medium"/>
                          <a:ea typeface="MiSans Medium"/>
                          <a:cs typeface="MiSans Medium"/>
                        </a:rPr>
                        <a:t>数字</a:t>
                      </a:r>
                      <a:r>
                        <a:rPr lang="en-US" sz="1350">
                          <a:latin typeface="MiSans Medium"/>
                          <a:ea typeface="MiSans Medium"/>
                          <a:cs typeface="MiSans Medium"/>
                        </a:rPr>
                        <a:t>GND</a:t>
                      </a:r>
                      <a:endParaRPr lang="en-US">
                        <a:latin typeface="MiSans Medium"/>
                        <a:ea typeface="MiSans Medium"/>
                        <a:cs typeface="MiSans Medium"/>
                      </a:endParaRPr>
                    </a:p>
                  </a:txBody>
                  <a:tcPr/>
                </a:tc>
              </a:tr>
              <a:tr h="2007870">
                <a:tc gridSpan="2">
                  <a:txBody>
                    <a:bodyPr/>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endParaRPr lang="zh-CN">
                        <a:latin typeface="MiSans Medium"/>
                        <a:ea typeface="MiSans Medium"/>
                      </a:endParaRPr>
                    </a:p>
                    <a:p>
                      <a:pPr>
                        <a:buNone/>
                        <a:defRPr/>
                      </a:pPr>
                      <a:r>
                        <a:rPr lang="zh-CN">
                          <a:latin typeface="MiSans Medium"/>
                          <a:ea typeface="MiSans Medium"/>
                        </a:rPr>
                        <a:t>说明</a:t>
                      </a:r>
                      <a:endParaRPr lang="zh-CN">
                        <a:latin typeface="MiSans Medium"/>
                        <a:ea typeface="MiSans Medium"/>
                      </a:endParaRPr>
                    </a:p>
                  </a:txBody>
                  <a:tcPr/>
                </a:tc>
                <a:tc hMerge="1">
                  <a:txBody>
                    <a:bodyPr/>
                    <a:p>
                      <a:endParaRPr/>
                    </a:p>
                  </a:txBody>
                </a:tc>
                <a:tc gridSpan="6">
                  <a:txBody>
                    <a:bodyPr/>
                    <a:p>
                      <a:pPr>
                        <a:buNone/>
                        <a:defRPr/>
                      </a:pPr>
                      <a:r>
                        <a:rPr lang="zh-CN">
                          <a:latin typeface="MiSans Medium"/>
                          <a:ea typeface="MiSans Medium"/>
                          <a:cs typeface="MiSans Medium"/>
                        </a:rPr>
                        <a:t>此组</a:t>
                      </a:r>
                      <a:r>
                        <a:rPr lang="en-US">
                          <a:latin typeface="MiSans Medium"/>
                          <a:ea typeface="MiSans Medium"/>
                          <a:cs typeface="MiSans Medium"/>
                        </a:rPr>
                        <a:t>GPIO</a:t>
                      </a:r>
                      <a:r>
                        <a:rPr lang="zh-CN">
                          <a:latin typeface="MiSans Medium"/>
                          <a:ea typeface="MiSans Medium"/>
                          <a:cs typeface="MiSans Medium"/>
                        </a:rPr>
                        <a:t>为电隔离</a:t>
                      </a:r>
                      <a:r>
                        <a:rPr lang="en-US">
                          <a:latin typeface="MiSans Medium"/>
                          <a:ea typeface="MiSans Medium"/>
                          <a:cs typeface="MiSans Medium"/>
                        </a:rPr>
                        <a:t>GPIO</a:t>
                      </a:r>
                      <a:endParaRPr lang="en-US">
                        <a:latin typeface="MiSans Medium"/>
                        <a:ea typeface="MiSans Medium"/>
                        <a:cs typeface="MiSans Medium"/>
                      </a:endParaRPr>
                    </a:p>
                    <a:p>
                      <a:pPr>
                        <a:buNone/>
                        <a:defRPr/>
                      </a:pPr>
                      <a:r>
                        <a:rPr lang="en-US">
                          <a:latin typeface="MiSans Medium"/>
                          <a:ea typeface="MiSans Medium"/>
                          <a:cs typeface="MiSans Medium"/>
                        </a:rPr>
                        <a:t>GPI</a:t>
                      </a:r>
                      <a:r>
                        <a:rPr lang="zh-CN">
                          <a:latin typeface="MiSans Medium"/>
                          <a:ea typeface="MiSans Medium"/>
                          <a:cs typeface="MiSans Medium"/>
                        </a:rPr>
                        <a:t>只能用于输入</a:t>
                      </a:r>
                      <a:r>
                        <a:rPr lang="en-US">
                          <a:latin typeface="MiSans Medium"/>
                          <a:ea typeface="MiSans Medium"/>
                          <a:cs typeface="MiSans Medium"/>
                        </a:rPr>
                        <a:t> GPO</a:t>
                      </a:r>
                      <a:r>
                        <a:rPr lang="zh-CN">
                          <a:latin typeface="MiSans Medium"/>
                          <a:ea typeface="MiSans Medium"/>
                          <a:cs typeface="MiSans Medium"/>
                        </a:rPr>
                        <a:t>只能用于输出</a:t>
                      </a:r>
                      <a:r>
                        <a:rPr lang="en-US">
                          <a:latin typeface="MiSans Medium"/>
                          <a:ea typeface="MiSans Medium"/>
                          <a:cs typeface="MiSans Medium"/>
                        </a:rPr>
                        <a:t> </a:t>
                      </a:r>
                      <a:endParaRPr lang="en-US">
                        <a:latin typeface="MiSans Medium"/>
                        <a:ea typeface="MiSans Medium"/>
                        <a:cs typeface="MiSans Medium"/>
                      </a:endParaRPr>
                    </a:p>
                    <a:p>
                      <a:pPr>
                        <a:buNone/>
                        <a:defRPr/>
                      </a:pPr>
                      <a:endParaRPr lang="en-US">
                        <a:latin typeface="MiSans Medium"/>
                        <a:ea typeface="MiSans Medium"/>
                        <a:cs typeface="MiSans Medium"/>
                      </a:endParaRPr>
                    </a:p>
                    <a:p>
                      <a:pPr>
                        <a:buNone/>
                        <a:defRPr/>
                      </a:pPr>
                      <a:r>
                        <a:rPr lang="zh-CN">
                          <a:latin typeface="MiSans Medium"/>
                          <a:ea typeface="MiSans Medium"/>
                          <a:cs typeface="MiSans Medium"/>
                        </a:rPr>
                        <a:t>注：</a:t>
                      </a:r>
                      <a:endParaRPr lang="zh-CN">
                        <a:latin typeface="MiSans Medium"/>
                        <a:ea typeface="MiSans Medium"/>
                        <a:cs typeface="MiSans Medium"/>
                      </a:endParaRPr>
                    </a:p>
                    <a:p>
                      <a:pPr>
                        <a:buNone/>
                        <a:defRPr/>
                      </a:pPr>
                      <a:r>
                        <a:rPr lang="zh-CN">
                          <a:latin typeface="MiSans Medium"/>
                          <a:ea typeface="MiSans Medium"/>
                          <a:cs typeface="MiSans Medium"/>
                        </a:rPr>
                        <a:t>当</a:t>
                      </a:r>
                      <a:r>
                        <a:rPr lang="en-US">
                          <a:latin typeface="MiSans Medium"/>
                          <a:ea typeface="MiSans Medium"/>
                          <a:cs typeface="MiSans Medium"/>
                        </a:rPr>
                        <a:t>Vout</a:t>
                      </a:r>
                      <a:r>
                        <a:rPr lang="zh-CN">
                          <a:latin typeface="MiSans Medium"/>
                          <a:ea typeface="MiSans Medium"/>
                          <a:cs typeface="MiSans Medium"/>
                        </a:rPr>
                        <a:t>拨向</a:t>
                      </a:r>
                      <a:r>
                        <a:rPr lang="en-US">
                          <a:latin typeface="MiSans Medium"/>
                          <a:ea typeface="MiSans Medium"/>
                          <a:cs typeface="MiSans Medium"/>
                        </a:rPr>
                        <a:t>5V</a:t>
                      </a:r>
                      <a:r>
                        <a:rPr lang="zh-CN">
                          <a:latin typeface="MiSans Medium"/>
                          <a:ea typeface="MiSans Medium"/>
                          <a:cs typeface="MiSans Medium"/>
                        </a:rPr>
                        <a:t>丝印时</a:t>
                      </a:r>
                      <a:r>
                        <a:rPr lang="en-US">
                          <a:latin typeface="MiSans Medium"/>
                          <a:ea typeface="MiSans Medium"/>
                          <a:cs typeface="MiSans Medium"/>
                        </a:rPr>
                        <a:t>:Vout</a:t>
                      </a:r>
                      <a:r>
                        <a:rPr lang="zh-CN">
                          <a:latin typeface="MiSans Medium"/>
                          <a:ea typeface="MiSans Medium"/>
                          <a:cs typeface="MiSans Medium"/>
                        </a:rPr>
                        <a:t>输出电压为</a:t>
                      </a:r>
                      <a:r>
                        <a:rPr lang="en-US">
                          <a:latin typeface="MiSans Medium"/>
                          <a:ea typeface="MiSans Medium"/>
                          <a:cs typeface="MiSans Medium"/>
                        </a:rPr>
                        <a:t>5V@1A   </a:t>
                      </a:r>
                      <a:endParaRPr lang="en-US">
                        <a:latin typeface="MiSans Medium"/>
                        <a:ea typeface="MiSans Medium"/>
                        <a:cs typeface="MiSans Medium"/>
                      </a:endParaRPr>
                    </a:p>
                    <a:p>
                      <a:pPr>
                        <a:buNone/>
                        <a:defRPr/>
                      </a:pPr>
                      <a:r>
                        <a:rPr lang="en-US">
                          <a:latin typeface="MiSans Medium"/>
                          <a:ea typeface="MiSans Medium"/>
                          <a:cs typeface="MiSans Medium"/>
                        </a:rPr>
                        <a:t>GPO</a:t>
                      </a:r>
                      <a:r>
                        <a:rPr lang="zh-CN">
                          <a:latin typeface="MiSans Medium"/>
                          <a:ea typeface="MiSans Medium"/>
                          <a:cs typeface="MiSans Medium"/>
                        </a:rPr>
                        <a:t>，</a:t>
                      </a:r>
                      <a:r>
                        <a:rPr lang="en-US">
                          <a:latin typeface="MiSans Medium"/>
                          <a:ea typeface="MiSans Medium"/>
                          <a:cs typeface="MiSans Medium"/>
                        </a:rPr>
                        <a:t>GPI</a:t>
                      </a:r>
                      <a:r>
                        <a:rPr lang="zh-CN">
                          <a:latin typeface="MiSans Medium"/>
                          <a:ea typeface="MiSans Medium"/>
                          <a:cs typeface="MiSans Medium"/>
                        </a:rPr>
                        <a:t>高电平为</a:t>
                      </a:r>
                      <a:r>
                        <a:rPr lang="en-US">
                          <a:latin typeface="MiSans Medium"/>
                          <a:ea typeface="MiSans Medium"/>
                          <a:cs typeface="MiSans Medium"/>
                        </a:rPr>
                        <a:t>5</a:t>
                      </a:r>
                      <a:r>
                        <a:rPr lang="en-US">
                          <a:latin typeface="MiSans Medium"/>
                          <a:ea typeface="MiSans Medium"/>
                          <a:cs typeface="MiSans Medium"/>
                        </a:rPr>
                        <a:t>V</a:t>
                      </a:r>
                      <a:endParaRPr lang="en-US">
                        <a:latin typeface="MiSans Medium"/>
                        <a:ea typeface="MiSans Medium"/>
                        <a:cs typeface="MiSans Medium"/>
                      </a:endParaRPr>
                    </a:p>
                    <a:p>
                      <a:pPr>
                        <a:buNone/>
                        <a:defRPr/>
                      </a:pPr>
                      <a:endParaRPr lang="en-US">
                        <a:latin typeface="MiSans Medium"/>
                        <a:ea typeface="MiSans Medium"/>
                        <a:cs typeface="MiSans Medium"/>
                      </a:endParaRPr>
                    </a:p>
                    <a:p>
                      <a:pPr>
                        <a:buNone/>
                        <a:defRPr/>
                      </a:pPr>
                      <a:r>
                        <a:rPr lang="zh-CN" sz="1350">
                          <a:latin typeface="MiSans Medium"/>
                          <a:ea typeface="MiSans Medium"/>
                          <a:cs typeface="MiSans Medium"/>
                        </a:rPr>
                        <a:t>当</a:t>
                      </a:r>
                      <a:r>
                        <a:rPr lang="en-US" sz="1350">
                          <a:latin typeface="MiSans Medium"/>
                          <a:ea typeface="MiSans Medium"/>
                          <a:cs typeface="MiSans Medium"/>
                        </a:rPr>
                        <a:t>Vout</a:t>
                      </a:r>
                      <a:r>
                        <a:rPr lang="zh-CN" sz="1350">
                          <a:latin typeface="MiSans Medium"/>
                          <a:ea typeface="MiSans Medium"/>
                          <a:cs typeface="MiSans Medium"/>
                        </a:rPr>
                        <a:t>拨向</a:t>
                      </a:r>
                      <a:r>
                        <a:rPr lang="en-US" sz="1350">
                          <a:latin typeface="MiSans Medium"/>
                          <a:ea typeface="MiSans Medium"/>
                          <a:cs typeface="MiSans Medium"/>
                        </a:rPr>
                        <a:t>3.3V</a:t>
                      </a:r>
                      <a:r>
                        <a:rPr lang="zh-CN" sz="1350">
                          <a:latin typeface="MiSans Medium"/>
                          <a:ea typeface="MiSans Medium"/>
                          <a:cs typeface="MiSans Medium"/>
                        </a:rPr>
                        <a:t>丝印时</a:t>
                      </a:r>
                      <a:r>
                        <a:rPr lang="en-US" sz="1350">
                          <a:latin typeface="MiSans Medium"/>
                          <a:ea typeface="MiSans Medium"/>
                          <a:cs typeface="MiSans Medium"/>
                        </a:rPr>
                        <a:t>:Vout</a:t>
                      </a:r>
                      <a:r>
                        <a:rPr lang="zh-CN" sz="1350">
                          <a:latin typeface="MiSans Medium"/>
                          <a:ea typeface="MiSans Medium"/>
                          <a:cs typeface="MiSans Medium"/>
                        </a:rPr>
                        <a:t>输出电压为</a:t>
                      </a:r>
                      <a:r>
                        <a:rPr lang="en-US" sz="1350">
                          <a:latin typeface="MiSans Medium"/>
                          <a:ea typeface="MiSans Medium"/>
                          <a:cs typeface="MiSans Medium"/>
                        </a:rPr>
                        <a:t>3.3</a:t>
                      </a:r>
                      <a:r>
                        <a:rPr lang="en-US" sz="1350">
                          <a:latin typeface="MiSans Medium"/>
                          <a:ea typeface="MiSans Medium"/>
                          <a:cs typeface="MiSans Medium"/>
                        </a:rPr>
                        <a:t>V@1A</a:t>
                      </a:r>
                      <a:endParaRPr lang="en-US" sz="1350">
                        <a:latin typeface="MiSans Medium"/>
                        <a:ea typeface="MiSans Medium"/>
                        <a:cs typeface="MiSans Medium"/>
                      </a:endParaRPr>
                    </a:p>
                    <a:p>
                      <a:pPr>
                        <a:buNone/>
                        <a:defRPr/>
                      </a:pPr>
                      <a:r>
                        <a:rPr lang="en-US" sz="1350">
                          <a:latin typeface="MiSans Medium"/>
                          <a:ea typeface="MiSans Medium"/>
                          <a:cs typeface="MiSans Medium"/>
                        </a:rPr>
                        <a:t>GPO</a:t>
                      </a:r>
                      <a:r>
                        <a:rPr lang="zh-CN" sz="1350">
                          <a:latin typeface="MiSans Medium"/>
                          <a:ea typeface="MiSans Medium"/>
                          <a:cs typeface="MiSans Medium"/>
                        </a:rPr>
                        <a:t>，</a:t>
                      </a:r>
                      <a:r>
                        <a:rPr lang="en-US" sz="1350">
                          <a:latin typeface="MiSans Medium"/>
                          <a:ea typeface="MiSans Medium"/>
                          <a:cs typeface="MiSans Medium"/>
                        </a:rPr>
                        <a:t>GPI</a:t>
                      </a:r>
                      <a:r>
                        <a:rPr lang="zh-CN" sz="1350">
                          <a:latin typeface="MiSans Medium"/>
                          <a:ea typeface="MiSans Medium"/>
                          <a:cs typeface="MiSans Medium"/>
                        </a:rPr>
                        <a:t>高电平为</a:t>
                      </a:r>
                      <a:r>
                        <a:rPr lang="en-US" sz="1350">
                          <a:latin typeface="MiSans Medium"/>
                          <a:ea typeface="MiSans Medium"/>
                          <a:cs typeface="MiSans Medium"/>
                        </a:rPr>
                        <a:t>3.3</a:t>
                      </a:r>
                      <a:r>
                        <a:rPr lang="en-US" sz="1350">
                          <a:latin typeface="MiSans Medium"/>
                          <a:ea typeface="MiSans Medium"/>
                          <a:cs typeface="MiSans Medium"/>
                        </a:rPr>
                        <a:t>V</a:t>
                      </a:r>
                      <a:endParaRPr lang="en-US" sz="1350">
                        <a:latin typeface="MiSans Medium"/>
                        <a:ea typeface="MiSans Medium"/>
                        <a:cs typeface="MiSans Medium"/>
                      </a:endParaRPr>
                    </a:p>
                    <a:p>
                      <a:pPr>
                        <a:buNone/>
                        <a:defRPr/>
                      </a:pPr>
                      <a:r>
                        <a:rPr lang="zh-CN" sz="1350">
                          <a:solidFill>
                            <a:srgbClr val="FF0000"/>
                          </a:solidFill>
                          <a:latin typeface="MiSans Medium"/>
                          <a:ea typeface="MiSans Medium"/>
                          <a:cs typeface="MiSans Medium"/>
                        </a:rPr>
                        <a:t>注意：</a:t>
                      </a:r>
                      <a:endParaRPr lang="zh-CN" sz="1350">
                        <a:solidFill>
                          <a:srgbClr val="FF0000"/>
                        </a:solidFill>
                        <a:latin typeface="MiSans Medium"/>
                        <a:ea typeface="MiSans Medium"/>
                        <a:cs typeface="MiSans Medium"/>
                      </a:endParaRPr>
                    </a:p>
                    <a:p>
                      <a:pPr>
                        <a:buNone/>
                        <a:defRPr/>
                      </a:pPr>
                      <a:r>
                        <a:rPr lang="en-US" sz="1350">
                          <a:solidFill>
                            <a:srgbClr val="FF0000"/>
                          </a:solidFill>
                          <a:latin typeface="MiSans Medium"/>
                          <a:ea typeface="MiSans Medium"/>
                          <a:cs typeface="MiSans Medium"/>
                        </a:rPr>
                        <a:t>Vout</a:t>
                      </a:r>
                      <a:r>
                        <a:rPr lang="zh-CN" sz="1350">
                          <a:solidFill>
                            <a:srgbClr val="FF0000"/>
                          </a:solidFill>
                          <a:latin typeface="MiSans Medium"/>
                          <a:ea typeface="MiSans Medium"/>
                          <a:cs typeface="MiSans Medium"/>
                        </a:rPr>
                        <a:t>禁止带电操作</a:t>
                      </a:r>
                      <a:endParaRPr lang="zh-CN" sz="1350">
                        <a:solidFill>
                          <a:srgbClr val="FF0000"/>
                        </a:solidFill>
                        <a:latin typeface="MiSans Medium"/>
                        <a:ea typeface="MiSans Medium"/>
                        <a:cs typeface="MiSans Medium"/>
                      </a:endParaRPr>
                    </a:p>
                    <a:p>
                      <a:pPr>
                        <a:buNone/>
                        <a:defRPr/>
                      </a:pPr>
                      <a:r>
                        <a:rPr lang="zh-CN" sz="1350">
                          <a:solidFill>
                            <a:srgbClr val="FF0000"/>
                          </a:solidFill>
                          <a:latin typeface="MiSans Medium"/>
                          <a:ea typeface="MiSans Medium"/>
                          <a:cs typeface="MiSans Medium"/>
                        </a:rPr>
                        <a:t>使用前请确保外部接入电平和</a:t>
                      </a:r>
                      <a:r>
                        <a:rPr lang="en-US" sz="1350">
                          <a:solidFill>
                            <a:srgbClr val="FF0000"/>
                          </a:solidFill>
                          <a:latin typeface="MiSans Medium"/>
                          <a:ea typeface="MiSans Medium"/>
                          <a:cs typeface="MiSans Medium"/>
                        </a:rPr>
                        <a:t>Vout</a:t>
                      </a:r>
                      <a:r>
                        <a:rPr lang="zh-CN" sz="1350">
                          <a:solidFill>
                            <a:srgbClr val="FF0000"/>
                          </a:solidFill>
                          <a:latin typeface="MiSans Medium"/>
                          <a:ea typeface="MiSans Medium"/>
                          <a:cs typeface="MiSans Medium"/>
                        </a:rPr>
                        <a:t>所选电平一致，防止烧毁设备</a:t>
                      </a:r>
                      <a:endParaRPr lang="en-US" sz="1350">
                        <a:solidFill>
                          <a:srgbClr val="FF0000"/>
                        </a:solidFill>
                        <a:latin typeface="MiSans Medium"/>
                        <a:ea typeface="MiSans Medium"/>
                        <a:cs typeface="MiSans Medium"/>
                      </a:endParaRPr>
                    </a:p>
                    <a:p>
                      <a:pPr>
                        <a:buNone/>
                        <a:defRPr/>
                      </a:pPr>
                      <a:endParaRPr lang="en-US" sz="1350">
                        <a:solidFill>
                          <a:srgbClr val="FF0000"/>
                        </a:solidFill>
                        <a:latin typeface="MiSans Medium"/>
                        <a:ea typeface="MiSans Medium"/>
                        <a:cs typeface="MiSans Medium"/>
                      </a:endParaRPr>
                    </a:p>
                    <a:p>
                      <a:pPr>
                        <a:buNone/>
                        <a:defRPr/>
                      </a:pPr>
                      <a:endParaRPr lang="en-US" sz="1350">
                        <a:solidFill>
                          <a:srgbClr val="FF0000"/>
                        </a:solidFill>
                        <a:latin typeface="MiSans Medium"/>
                        <a:ea typeface="MiSans Medium"/>
                        <a:cs typeface="MiSans Medium"/>
                      </a:endParaRPr>
                    </a:p>
                  </a:txBody>
                  <a:tcPr/>
                </a:tc>
                <a:tc hMerge="1">
                  <a:txBody>
                    <a:bodyPr/>
                    <a:p>
                      <a:endParaRPr/>
                    </a:p>
                  </a:txBody>
                </a:tc>
                <a:tc hMerge="1">
                  <a:txBody>
                    <a:bodyPr/>
                    <a:p>
                      <a:endParaRPr/>
                    </a:p>
                  </a:txBody>
                </a:tc>
                <a:tc hMerge="1">
                  <a:txBody>
                    <a:bodyPr/>
                    <a:p>
                      <a:endParaRPr/>
                    </a:p>
                  </a:txBody>
                </a:tc>
                <a:tc hMerge="1">
                  <a:txBody>
                    <a:bodyPr/>
                    <a:p>
                      <a:endParaRPr/>
                    </a:p>
                  </a:txBody>
                </a:tc>
                <a:tc hMerge="1">
                  <a:txBody>
                    <a:bodyPr/>
                    <a:p>
                      <a:endParaRPr/>
                    </a:p>
                  </a:txBody>
                </a:tc>
              </a:tr>
            </a:tbl>
          </a:graphicData>
        </a:graphic>
      </p:graphicFrame>
      <p:pic>
        <p:nvPicPr>
          <p:cNvPr id="1586877873" name="图片 2"/>
          <p:cNvPicPr>
            <a:picLocks noChangeAspect="1"/>
          </p:cNvPicPr>
          <p:nvPr/>
        </p:nvPicPr>
        <p:blipFill>
          <a:blip r:embed="rId3"/>
          <a:stretch/>
        </p:blipFill>
        <p:spPr bwMode="auto">
          <a:xfrm>
            <a:off x="2400300" y="975995"/>
            <a:ext cx="2009775" cy="159067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19541738" name="灯片编号占位符 1"/>
          <p:cNvSpPr>
            <a:spLocks noGrp="1"/>
          </p:cNvSpPr>
          <p:nvPr>
            <p:ph type="sldNum" sz="quarter" idx="12"/>
          </p:nvPr>
        </p:nvSpPr>
        <p:spPr bwMode="auto">
          <a:xfrm>
            <a:off x="5374323" y="8969801"/>
            <a:ext cx="1543050" cy="486833"/>
          </a:xfrm>
        </p:spPr>
        <p:txBody>
          <a:bodyPr/>
          <a:lstStyle/>
          <a:p>
            <a:pPr>
              <a:defRPr/>
            </a:pPr>
            <a:fld id="{BA76B2AB-4C66-1649-B828-FD1CBE3B4527}" type="slidenum">
              <a:rPr lang="zh-CN">
                <a:latin typeface="MiSans Medium"/>
                <a:ea typeface="MiSans Medium"/>
              </a:rPr>
              <a:t>16</a:t>
            </a:fld>
            <a:endParaRPr lang="zh-CN">
              <a:latin typeface="MiSans Medium"/>
              <a:ea typeface="MiSans Medium"/>
            </a:endParaRPr>
          </a:p>
        </p:txBody>
      </p:sp>
      <p:graphicFrame>
        <p:nvGraphicFramePr>
          <p:cNvPr id="1695492983" name="表格 4"/>
          <p:cNvGraphicFramePr>
            <a:graphicFrameLocks xmlns:a="http://schemas.openxmlformats.org/drawingml/2006/main" noGrp="1"/>
          </p:cNvGraphicFramePr>
          <p:nvPr/>
        </p:nvGraphicFramePr>
        <p:xfrm>
          <a:off x="530351" y="1901068"/>
          <a:ext cx="5726601" cy="1153160"/>
        </p:xfrm>
        <a:graphic>
          <a:graphicData uri="http://schemas.openxmlformats.org/drawingml/2006/table">
            <a:tbl>
              <a:tblPr firstRow="1" firstCol="0" lastRow="0" lastCol="0" bandRow="1" bandCol="0">
                <a:tableStyleId>{69012ECD-51FC-41F1-AA8D-1B2483CD663E}</a:tableStyleId>
              </a:tblPr>
              <a:tblGrid>
                <a:gridCol w="1168497"/>
                <a:gridCol w="4558104"/>
              </a:tblGrid>
              <a:tr h="370840">
                <a:tc>
                  <a:txBody>
                    <a:bodyPr/>
                    <a:p>
                      <a:pPr>
                        <a:defRPr/>
                      </a:pPr>
                      <a:r>
                        <a:rPr lang="zh-CN" sz="1100">
                          <a:latin typeface="MiSans Medium"/>
                          <a:ea typeface="MiSans Medium"/>
                        </a:rPr>
                        <a:t>订货型号</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zh-CN" sz="1100">
                          <a:latin typeface="MiSans Medium"/>
                          <a:ea typeface="MiSans Medium"/>
                        </a:rPr>
                        <a:t>功能描述</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rPr>
                        <a:t>28F1E4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zh-CN" sz="1050">
                          <a:solidFill>
                            <a:schemeClr val="tx1"/>
                          </a:solidFill>
                          <a:latin typeface="MiSans Medium"/>
                          <a:ea typeface="MiSans Medium"/>
                          <a:cs typeface="MiSans Medium"/>
                        </a:rPr>
                        <a:t>适配</a:t>
                      </a:r>
                      <a:r>
                        <a:rPr lang="en-US" sz="1050">
                          <a:solidFill>
                            <a:schemeClr val="tx1"/>
                          </a:solidFill>
                          <a:latin typeface="MiSans Medium"/>
                          <a:ea typeface="MiSans Medium"/>
                          <a:cs typeface="MiSans Medium"/>
                        </a:rPr>
                        <a:t>NVIDIA® Jetson™  AGX Thor </a:t>
                      </a:r>
                      <a:r>
                        <a:rPr lang="zh-CN" sz="1050">
                          <a:solidFill>
                            <a:schemeClr val="tx1"/>
                          </a:solidFill>
                          <a:latin typeface="MiSans Medium"/>
                          <a:ea typeface="MiSans Medium"/>
                          <a:cs typeface="MiSans Medium"/>
                        </a:rPr>
                        <a:t>系列核心模块的</a:t>
                      </a:r>
                      <a:r>
                        <a:rPr lang="zh-CN" sz="1050">
                          <a:solidFill>
                            <a:schemeClr val="tx1"/>
                          </a:solidFill>
                          <a:latin typeface="MiSans Medium"/>
                          <a:ea typeface="MiSans Medium"/>
                          <a:cs typeface="MiSans Medium"/>
                        </a:rPr>
                        <a:t>人工智能计算平台</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gridSpan="2">
                  <a:txBody>
                    <a:bodyPr/>
                    <a:p>
                      <a:pPr>
                        <a:defRPr/>
                      </a:pPr>
                      <a:r>
                        <a:rPr lang="zh-CN" sz="1050">
                          <a:latin typeface="MiSans Medium"/>
                          <a:ea typeface="MiSans Medium"/>
                        </a:rPr>
                        <a:t>如需增加其他功能模块，请提前与本公司销售、技术人员确定方案。</a:t>
                      </a: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hMerge="1">
                  <a:txBody>
                    <a:bodyPr/>
                    <a:p>
                      <a:endParaRPr/>
                    </a:p>
                  </a:txBody>
                </a:tc>
              </a:tr>
            </a:tbl>
          </a:graphicData>
        </a:graphic>
      </p:graphicFrame>
      <p:sp>
        <p:nvSpPr>
          <p:cNvPr id="259482782" name="文本框 10"/>
          <p:cNvSpPr txBox="1"/>
          <p:nvPr/>
        </p:nvSpPr>
        <p:spPr bwMode="auto">
          <a:xfrm>
            <a:off x="530269" y="1189133"/>
            <a:ext cx="1491615" cy="460375"/>
          </a:xfrm>
          <a:prstGeom prst="rect">
            <a:avLst/>
          </a:prstGeom>
          <a:noFill/>
        </p:spPr>
        <p:txBody>
          <a:bodyPr wrap="none" rtlCol="0">
            <a:spAutoFit/>
          </a:bodyPr>
          <a:lstStyle/>
          <a:p>
            <a:pPr>
              <a:defRPr/>
            </a:pPr>
            <a:r>
              <a:rPr lang="en-US" sz="2400">
                <a:solidFill>
                  <a:schemeClr val="tx1">
                    <a:lumMod val="95000"/>
                    <a:lumOff val="5000"/>
                  </a:schemeClr>
                </a:solidFill>
                <a:latin typeface="MiSans Medium"/>
                <a:ea typeface="MiSans Medium"/>
              </a:rPr>
              <a:t> </a:t>
            </a:r>
            <a:r>
              <a:rPr lang="zh-CN" sz="2400">
                <a:solidFill>
                  <a:schemeClr val="tx1">
                    <a:lumMod val="95000"/>
                    <a:lumOff val="5000"/>
                  </a:schemeClr>
                </a:solidFill>
                <a:latin typeface="MiSans Medium"/>
                <a:ea typeface="MiSans Medium"/>
              </a:rPr>
              <a:t>订货信息</a:t>
            </a:r>
            <a:endParaRPr lang="zh-CN" sz="2400">
              <a:solidFill>
                <a:schemeClr val="tx1">
                  <a:lumMod val="95000"/>
                  <a:lumOff val="5000"/>
                </a:schemeClr>
              </a:solidFill>
              <a:latin typeface="MiSans Medium"/>
              <a:ea typeface="MiSans Medium"/>
            </a:endParaRPr>
          </a:p>
        </p:txBody>
      </p:sp>
      <p:sp>
        <p:nvSpPr>
          <p:cNvPr id="489693824" name="文本框 21"/>
          <p:cNvSpPr txBox="1"/>
          <p:nvPr/>
        </p:nvSpPr>
        <p:spPr bwMode="auto">
          <a:xfrm>
            <a:off x="685994" y="4375015"/>
            <a:ext cx="5644895" cy="2630170"/>
          </a:xfrm>
          <a:prstGeom prst="rect">
            <a:avLst/>
          </a:prstGeom>
          <a:noFill/>
        </p:spPr>
        <p:txBody>
          <a:bodyPr wrap="square" rtlCol="0">
            <a:spAutoFit/>
          </a:bodyPr>
          <a:lstStyle/>
          <a:p>
            <a:pPr>
              <a:lnSpc>
                <a:spcPct val="150000"/>
              </a:lnSpc>
              <a:defRPr/>
            </a:pPr>
            <a:r>
              <a:rPr lang="en-US" sz="1100">
                <a:latin typeface="MiSans Medium"/>
                <a:ea typeface="MiSans Medium"/>
                <a:cs typeface="MiSans Medium"/>
              </a:rPr>
              <a:t>Jetson </a:t>
            </a:r>
            <a:r>
              <a:rPr lang="zh-CN" sz="1100">
                <a:latin typeface="MiSans Medium"/>
                <a:ea typeface="MiSans Medium"/>
                <a:cs typeface="MiSans Medium"/>
              </a:rPr>
              <a:t>核心模块可工作于正常模式和</a:t>
            </a:r>
            <a:r>
              <a:rPr lang="en-US" sz="1100">
                <a:latin typeface="MiSans Medium"/>
                <a:ea typeface="MiSans Medium"/>
                <a:cs typeface="MiSans Medium"/>
              </a:rPr>
              <a:t> Recovery </a:t>
            </a:r>
            <a:r>
              <a:rPr lang="zh-CN" sz="1100">
                <a:latin typeface="MiSans Medium"/>
                <a:ea typeface="MiSans Medium"/>
                <a:cs typeface="MiSans Medium"/>
              </a:rPr>
              <a:t>模式，在</a:t>
            </a:r>
            <a:r>
              <a:rPr lang="en-US" sz="1100">
                <a:latin typeface="MiSans Medium"/>
                <a:ea typeface="MiSans Medium"/>
                <a:cs typeface="MiSans Medium"/>
              </a:rPr>
              <a:t> Recovery </a:t>
            </a:r>
            <a:r>
              <a:rPr lang="zh-CN" sz="1100">
                <a:latin typeface="MiSans Medium"/>
                <a:ea typeface="MiSans Medium"/>
                <a:cs typeface="MiSans Medium"/>
              </a:rPr>
              <a:t>模式下可以进行文件系统更新、内核更新、</a:t>
            </a:r>
            <a:r>
              <a:rPr lang="en-US" sz="1100">
                <a:latin typeface="MiSans Medium"/>
                <a:ea typeface="MiSans Medium"/>
                <a:cs typeface="MiSans Medium"/>
              </a:rPr>
              <a:t>Bootloader/UEFI</a:t>
            </a:r>
            <a:r>
              <a:rPr lang="zh-CN" sz="1100">
                <a:latin typeface="MiSans Medium"/>
                <a:ea typeface="MiSans Medium"/>
                <a:cs typeface="MiSans Medium"/>
              </a:rPr>
              <a:t>更新、</a:t>
            </a:r>
            <a:r>
              <a:rPr lang="en-US" sz="1100">
                <a:latin typeface="MiSans Medium"/>
                <a:ea typeface="MiSans Medium"/>
                <a:cs typeface="MiSans Medium"/>
              </a:rPr>
              <a:t>BCT </a:t>
            </a:r>
            <a:r>
              <a:rPr lang="zh-CN" sz="1100">
                <a:latin typeface="MiSans Medium"/>
                <a:ea typeface="MiSans Medium"/>
                <a:cs typeface="MiSans Medium"/>
              </a:rPr>
              <a:t>更新等操作。</a:t>
            </a:r>
            <a:endParaRPr lang="zh-CN" sz="1100">
              <a:latin typeface="MiSans Medium"/>
              <a:ea typeface="MiSans Medium"/>
              <a:cs typeface="MiSans Medium"/>
            </a:endParaRPr>
          </a:p>
          <a:p>
            <a:pPr>
              <a:lnSpc>
                <a:spcPct val="150000"/>
              </a:lnSpc>
              <a:defRPr/>
            </a:pPr>
            <a:r>
              <a:rPr lang="zh-CN" sz="1100" b="1">
                <a:latin typeface="MiSans Medium"/>
                <a:ea typeface="MiSans Medium"/>
                <a:cs typeface="MiSans Medium"/>
              </a:rPr>
              <a:t>进入</a:t>
            </a:r>
            <a:r>
              <a:rPr lang="en-US" sz="1100" b="1">
                <a:latin typeface="MiSans Medium"/>
                <a:ea typeface="MiSans Medium"/>
                <a:cs typeface="MiSans Medium"/>
              </a:rPr>
              <a:t> Recovery </a:t>
            </a:r>
            <a:r>
              <a:rPr lang="zh-CN" sz="1100" b="1">
                <a:latin typeface="MiSans Medium"/>
                <a:ea typeface="MiSans Medium"/>
                <a:cs typeface="MiSans Medium"/>
              </a:rPr>
              <a:t>模式的步骤如下</a:t>
            </a:r>
            <a:r>
              <a:rPr lang="en-US" sz="1100" b="1">
                <a:latin typeface="MiSans Medium"/>
                <a:ea typeface="MiSans Medium"/>
                <a:cs typeface="MiSans Medium"/>
              </a:rPr>
              <a:t>:</a:t>
            </a:r>
            <a:endParaRPr lang="zh-CN" sz="1100" b="1">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关闭系统电源供应。</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使用</a:t>
            </a:r>
            <a:r>
              <a:rPr lang="en-US" sz="1100">
                <a:latin typeface="MiSans Medium"/>
                <a:ea typeface="MiSans Medium"/>
                <a:cs typeface="MiSans Medium"/>
              </a:rPr>
              <a:t>Type-C</a:t>
            </a:r>
            <a:r>
              <a:rPr lang="zh-CN" sz="1100">
                <a:latin typeface="MiSans Medium"/>
                <a:ea typeface="MiSans Medium"/>
                <a:cs typeface="MiSans Medium"/>
              </a:rPr>
              <a:t>线缆连接</a:t>
            </a:r>
            <a:r>
              <a:rPr lang="en-US" sz="1100">
                <a:latin typeface="MiSans Medium"/>
                <a:ea typeface="MiSans Medium"/>
                <a:cs typeface="MiSans Medium"/>
              </a:rPr>
              <a:t>28F1E4</a:t>
            </a:r>
            <a:r>
              <a:rPr lang="zh-CN" sz="1100">
                <a:latin typeface="MiSans Medium"/>
                <a:ea typeface="MiSans Medium"/>
                <a:cs typeface="MiSans Medium"/>
              </a:rPr>
              <a:t>的</a:t>
            </a:r>
            <a:r>
              <a:rPr lang="en-US" sz="1100">
                <a:latin typeface="MiSans Medium"/>
                <a:ea typeface="MiSans Medium"/>
                <a:cs typeface="MiSans Medium"/>
              </a:rPr>
              <a:t>Type-C</a:t>
            </a:r>
            <a:r>
              <a:rPr lang="zh-CN" sz="1100">
                <a:latin typeface="MiSans Medium"/>
                <a:ea typeface="MiSans Medium"/>
                <a:cs typeface="MiSans Medium"/>
              </a:rPr>
              <a:t>端口</a:t>
            </a:r>
            <a:r>
              <a:rPr lang="en-US" sz="1100">
                <a:latin typeface="MiSans Medium"/>
                <a:ea typeface="MiSans Medium"/>
                <a:cs typeface="MiSans Medium"/>
              </a:rPr>
              <a:t>(FP)</a:t>
            </a:r>
            <a:r>
              <a:rPr lang="zh-CN" sz="1100">
                <a:latin typeface="MiSans Medium"/>
                <a:ea typeface="MiSans Medium"/>
                <a:cs typeface="MiSans Medium"/>
              </a:rPr>
              <a:t>与</a:t>
            </a:r>
            <a:r>
              <a:rPr lang="en-US" sz="1100">
                <a:latin typeface="MiSans Medium"/>
                <a:ea typeface="MiSans Medium"/>
                <a:cs typeface="MiSans Medium"/>
              </a:rPr>
              <a:t>Jetson</a:t>
            </a:r>
            <a:r>
              <a:rPr lang="zh-CN" sz="1100">
                <a:latin typeface="MiSans Medium"/>
                <a:ea typeface="MiSans Medium"/>
                <a:cs typeface="MiSans Medium"/>
              </a:rPr>
              <a:t>开发主机</a:t>
            </a:r>
            <a:r>
              <a:rPr lang="en-US" sz="1100">
                <a:latin typeface="MiSans Medium"/>
                <a:ea typeface="MiSans Medium"/>
                <a:cs typeface="MiSans Medium"/>
              </a:rPr>
              <a:t>USB </a:t>
            </a:r>
            <a:r>
              <a:rPr lang="zh-CN" sz="1100">
                <a:latin typeface="MiSans Medium"/>
                <a:ea typeface="MiSans Medium"/>
                <a:cs typeface="MiSans Medium"/>
              </a:rPr>
              <a:t>端口。</a:t>
            </a:r>
            <a:endParaRPr lang="en-US" sz="1100">
              <a:latin typeface="MiSans Medium"/>
              <a:ea typeface="MiSans Medium"/>
              <a:cs typeface="MiSans Medium"/>
            </a:endParaRPr>
          </a:p>
          <a:p>
            <a:pPr marL="171450" indent="-171450">
              <a:lnSpc>
                <a:spcPct val="150000"/>
              </a:lnSpc>
              <a:buFont typeface="Arial"/>
              <a:buChar char="•"/>
              <a:defRPr/>
            </a:pPr>
            <a:r>
              <a:rPr lang="en-US" sz="1100">
                <a:latin typeface="MiSans Medium"/>
                <a:ea typeface="MiSans Medium"/>
                <a:cs typeface="MiSans Medium"/>
              </a:rPr>
              <a:t>Jetson</a:t>
            </a:r>
            <a:r>
              <a:rPr lang="zh-CN" sz="1100">
                <a:latin typeface="MiSans Medium"/>
                <a:ea typeface="MiSans Medium"/>
                <a:cs typeface="MiSans Medium"/>
              </a:rPr>
              <a:t>开发主机应为</a:t>
            </a:r>
            <a:r>
              <a:rPr lang="en-US" sz="1100">
                <a:latin typeface="MiSans Medium"/>
                <a:ea typeface="MiSans Medium"/>
                <a:cs typeface="MiSans Medium"/>
              </a:rPr>
              <a:t>X86</a:t>
            </a:r>
            <a:r>
              <a:rPr lang="zh-CN" sz="1100">
                <a:latin typeface="MiSans Medium"/>
                <a:ea typeface="MiSans Medium"/>
                <a:cs typeface="MiSans Medium"/>
              </a:rPr>
              <a:t>架构的</a:t>
            </a:r>
            <a:r>
              <a:rPr lang="en-US" sz="1100">
                <a:latin typeface="MiSans Medium"/>
                <a:ea typeface="MiSans Medium"/>
                <a:cs typeface="MiSans Medium"/>
              </a:rPr>
              <a:t>Ubuntu22.04</a:t>
            </a:r>
            <a:r>
              <a:rPr lang="zh-CN" sz="1100">
                <a:latin typeface="MiSans Medium"/>
                <a:ea typeface="MiSans Medium"/>
                <a:cs typeface="MiSans Medium"/>
              </a:rPr>
              <a:t>的系统。</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将</a:t>
            </a:r>
            <a:r>
              <a:rPr lang="en-US" sz="1100">
                <a:latin typeface="MiSans Medium"/>
                <a:ea typeface="MiSans Medium"/>
                <a:cs typeface="MiSans Medium"/>
              </a:rPr>
              <a:t> Recovery </a:t>
            </a:r>
            <a:r>
              <a:rPr lang="zh-CN" sz="1100">
                <a:latin typeface="MiSans Medium"/>
                <a:ea typeface="MiSans Medium"/>
                <a:cs typeface="MiSans Medium"/>
              </a:rPr>
              <a:t>按键</a:t>
            </a:r>
            <a:r>
              <a:rPr lang="en-US" sz="1100">
                <a:latin typeface="MiSans Medium"/>
                <a:ea typeface="MiSans Medium"/>
                <a:cs typeface="MiSans Medium"/>
              </a:rPr>
              <a:t>(REC</a:t>
            </a:r>
            <a:r>
              <a:rPr lang="zh-CN" sz="1100">
                <a:latin typeface="MiSans Medium"/>
                <a:ea typeface="MiSans Medium"/>
                <a:cs typeface="MiSans Medium"/>
              </a:rPr>
              <a:t>）按下不松开，给系统供电，供电后保持</a:t>
            </a:r>
            <a:r>
              <a:rPr lang="en-US" sz="1100">
                <a:latin typeface="MiSans Medium"/>
                <a:ea typeface="MiSans Medium"/>
                <a:cs typeface="MiSans Medium"/>
              </a:rPr>
              <a:t> Recovery(REC) </a:t>
            </a:r>
            <a:r>
              <a:rPr lang="zh-CN" sz="1100">
                <a:latin typeface="MiSans Medium"/>
                <a:ea typeface="MiSans Medium"/>
                <a:cs typeface="MiSans Medium"/>
              </a:rPr>
              <a:t>按键按下</a:t>
            </a:r>
            <a:r>
              <a:rPr lang="en-US" sz="1100">
                <a:latin typeface="MiSans Medium"/>
                <a:ea typeface="MiSans Medium"/>
                <a:cs typeface="MiSans Medium"/>
              </a:rPr>
              <a:t> 3 </a:t>
            </a:r>
            <a:r>
              <a:rPr lang="zh-CN" sz="1100">
                <a:latin typeface="MiSans Medium"/>
                <a:ea typeface="MiSans Medium"/>
                <a:cs typeface="MiSans Medium"/>
              </a:rPr>
              <a:t>秒以上，之后释放</a:t>
            </a:r>
            <a:r>
              <a:rPr lang="en-US" sz="1100">
                <a:latin typeface="MiSans Medium"/>
                <a:ea typeface="MiSans Medium"/>
                <a:cs typeface="MiSans Medium"/>
              </a:rPr>
              <a:t>Recovery </a:t>
            </a:r>
            <a:r>
              <a:rPr lang="zh-CN" sz="1100">
                <a:latin typeface="MiSans Medium"/>
                <a:ea typeface="MiSans Medium"/>
                <a:cs typeface="MiSans Medium"/>
              </a:rPr>
              <a:t>按键</a:t>
            </a:r>
            <a:r>
              <a:rPr lang="en-US" sz="1100">
                <a:latin typeface="MiSans Medium"/>
                <a:ea typeface="MiSans Medium"/>
                <a:cs typeface="MiSans Medium"/>
              </a:rPr>
              <a:t>(REC).</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系统进入</a:t>
            </a:r>
            <a:r>
              <a:rPr lang="en-US" sz="1100">
                <a:latin typeface="MiSans Medium"/>
                <a:ea typeface="MiSans Medium"/>
                <a:cs typeface="MiSans Medium"/>
              </a:rPr>
              <a:t>Recovery</a:t>
            </a:r>
            <a:r>
              <a:rPr lang="zh-CN" sz="1100">
                <a:latin typeface="MiSans Medium"/>
                <a:ea typeface="MiSans Medium"/>
                <a:cs typeface="MiSans Medium"/>
              </a:rPr>
              <a:t>模式，此时可进行后续操作。</a:t>
            </a:r>
            <a:endParaRPr lang="zh-CN" sz="1100">
              <a:latin typeface="MiSans Medium"/>
              <a:ea typeface="MiSans Medium"/>
              <a:cs typeface="MiSans Medium"/>
            </a:endParaRPr>
          </a:p>
          <a:p>
            <a:pPr>
              <a:lnSpc>
                <a:spcPct val="150000"/>
              </a:lnSpc>
              <a:defRPr/>
            </a:pPr>
            <a:endParaRPr lang="zh-CN" sz="1100">
              <a:latin typeface="MiSans Medium"/>
              <a:ea typeface="MiSans Medium"/>
              <a:cs typeface="MiSans Medium"/>
            </a:endParaRPr>
          </a:p>
        </p:txBody>
      </p:sp>
      <p:sp>
        <p:nvSpPr>
          <p:cNvPr id="1778464537" name="文本框 26"/>
          <p:cNvSpPr txBox="1"/>
          <p:nvPr/>
        </p:nvSpPr>
        <p:spPr bwMode="auto">
          <a:xfrm>
            <a:off x="530269" y="3736046"/>
            <a:ext cx="2251075" cy="460375"/>
          </a:xfrm>
          <a:prstGeom prst="rect">
            <a:avLst/>
          </a:prstGeom>
          <a:noFill/>
        </p:spPr>
        <p:txBody>
          <a:bodyPr wrap="none" rtlCol="0">
            <a:spAutoFit/>
          </a:bodyPr>
          <a:lstStyle/>
          <a:p>
            <a:pPr>
              <a:defRPr/>
            </a:pPr>
            <a:r>
              <a:rPr lang="en-US" sz="2400">
                <a:solidFill>
                  <a:schemeClr val="tx1">
                    <a:lumMod val="95000"/>
                    <a:lumOff val="5000"/>
                  </a:schemeClr>
                </a:solidFill>
                <a:latin typeface="MiSans Medium"/>
                <a:ea typeface="MiSans Medium"/>
                <a:cs typeface="MiSans Medium"/>
              </a:rPr>
              <a:t> Recovery</a:t>
            </a:r>
            <a:r>
              <a:rPr lang="zh-CN" sz="2400">
                <a:solidFill>
                  <a:schemeClr val="tx1">
                    <a:lumMod val="95000"/>
                    <a:lumOff val="5000"/>
                  </a:schemeClr>
                </a:solidFill>
                <a:latin typeface="MiSans Medium"/>
                <a:ea typeface="MiSans Medium"/>
                <a:cs typeface="MiSans Medium"/>
              </a:rPr>
              <a:t>模式</a:t>
            </a:r>
            <a:endParaRPr lang="zh-CN" sz="2400">
              <a:solidFill>
                <a:schemeClr val="tx1">
                  <a:lumMod val="95000"/>
                  <a:lumOff val="5000"/>
                </a:schemeClr>
              </a:solidFill>
              <a:latin typeface="MiSans Medium"/>
              <a:ea typeface="MiSans Medium"/>
              <a:cs typeface="MiSans Medium"/>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12090524" name="灯片编号占位符 1"/>
          <p:cNvSpPr>
            <a:spLocks noGrp="1"/>
          </p:cNvSpPr>
          <p:nvPr>
            <p:ph type="sldNum" sz="quarter" idx="12"/>
          </p:nvPr>
        </p:nvSpPr>
        <p:spPr bwMode="auto">
          <a:xfrm>
            <a:off x="5374323" y="8969801"/>
            <a:ext cx="1543050" cy="486833"/>
          </a:xfrm>
        </p:spPr>
        <p:txBody>
          <a:bodyPr/>
          <a:lstStyle/>
          <a:p>
            <a:pPr>
              <a:defRPr/>
            </a:pPr>
            <a:fld id="{BA76B2AB-4C66-1649-B828-FD1CBE3B4527}" type="slidenum">
              <a:rPr lang="zh-CN">
                <a:latin typeface="MiSans Medium"/>
                <a:ea typeface="MiSans Medium"/>
              </a:rPr>
              <a:t>17</a:t>
            </a:fld>
            <a:endParaRPr lang="zh-CN">
              <a:latin typeface="MiSans Medium"/>
              <a:ea typeface="MiSans Medium"/>
            </a:endParaRPr>
          </a:p>
        </p:txBody>
      </p:sp>
      <p:sp>
        <p:nvSpPr>
          <p:cNvPr id="39057491" name="文本框 2"/>
          <p:cNvSpPr txBox="1"/>
          <p:nvPr/>
        </p:nvSpPr>
        <p:spPr bwMode="auto">
          <a:xfrm>
            <a:off x="646177" y="1506074"/>
            <a:ext cx="5644895" cy="1360805"/>
          </a:xfrm>
          <a:prstGeom prst="rect">
            <a:avLst/>
          </a:prstGeom>
          <a:noFill/>
        </p:spPr>
        <p:txBody>
          <a:bodyPr wrap="square" rtlCol="0">
            <a:spAutoFit/>
          </a:bodyPr>
          <a:lstStyle/>
          <a:p>
            <a:pPr marL="171450" indent="-171450">
              <a:lnSpc>
                <a:spcPct val="150000"/>
              </a:lnSpc>
              <a:buFont typeface="Arial"/>
              <a:buChar char="•"/>
              <a:defRPr/>
            </a:pPr>
            <a:r>
              <a:rPr lang="zh-CN" sz="1100">
                <a:latin typeface="MiSans Medium"/>
                <a:ea typeface="MiSans Medium"/>
                <a:cs typeface="MiSans Medium"/>
              </a:rPr>
              <a:t>确保所有外部系统的电压已关闭。</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安装必要的外部线缆。（如：连接到</a:t>
            </a:r>
            <a:r>
              <a:rPr lang="en-US" sz="1100">
                <a:latin typeface="MiSans Medium"/>
                <a:ea typeface="MiSans Medium"/>
                <a:cs typeface="MiSans Medium"/>
              </a:rPr>
              <a:t> HDMI </a:t>
            </a:r>
            <a:r>
              <a:rPr lang="zh-CN" sz="1100">
                <a:latin typeface="MiSans Medium"/>
                <a:ea typeface="MiSans Medium"/>
                <a:cs typeface="MiSans Medium"/>
              </a:rPr>
              <a:t>显示器的显示线，给系统供电的电源输入线，链接键盘与鼠标的</a:t>
            </a:r>
            <a:r>
              <a:rPr lang="en-US" sz="1100">
                <a:latin typeface="MiSans Medium"/>
                <a:ea typeface="MiSans Medium"/>
                <a:cs typeface="MiSans Medium"/>
              </a:rPr>
              <a:t>USB</a:t>
            </a:r>
            <a:r>
              <a:rPr lang="zh-CN" sz="1100">
                <a:latin typeface="MiSans Medium"/>
                <a:ea typeface="MiSans Medium"/>
                <a:cs typeface="MiSans Medium"/>
              </a:rPr>
              <a:t>线…）</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将电源线连接到电源</a:t>
            </a:r>
            <a:r>
              <a:rPr lang="zh-CN" sz="1100">
                <a:latin typeface="MiSans Medium"/>
                <a:ea typeface="MiSans Medium"/>
                <a:cs typeface="MiSans Medium"/>
              </a:rPr>
              <a:t>。</a:t>
            </a:r>
            <a:endParaRPr lang="zh-CN" sz="1100">
              <a:latin typeface="MiSans Medium"/>
              <a:ea typeface="MiSans Medium"/>
              <a:cs typeface="MiSans Medium"/>
            </a:endParaRPr>
          </a:p>
          <a:p>
            <a:pPr marL="171450" indent="-171450">
              <a:lnSpc>
                <a:spcPct val="150000"/>
              </a:lnSpc>
              <a:buFont typeface="Arial"/>
              <a:buChar char="•"/>
              <a:defRPr/>
            </a:pPr>
            <a:r>
              <a:rPr lang="en-US" sz="1100">
                <a:latin typeface="MiSans Medium"/>
                <a:ea typeface="MiSans Medium"/>
                <a:cs typeface="MiSans Medium"/>
              </a:rPr>
              <a:t>28F1E4</a:t>
            </a:r>
            <a:r>
              <a:rPr lang="zh-CN" sz="1100">
                <a:latin typeface="MiSans Medium"/>
                <a:ea typeface="MiSans Medium"/>
                <a:cs typeface="MiSans Medium"/>
              </a:rPr>
              <a:t>默认为系统自动上电。</a:t>
            </a:r>
            <a:endParaRPr lang="en-US" sz="1100">
              <a:latin typeface="MiSans Medium"/>
              <a:ea typeface="MiSans Medium"/>
              <a:cs typeface="MiSans Medium"/>
            </a:endParaRPr>
          </a:p>
        </p:txBody>
      </p:sp>
      <p:sp>
        <p:nvSpPr>
          <p:cNvPr id="302705257" name="文本框 13"/>
          <p:cNvSpPr txBox="1"/>
          <p:nvPr/>
        </p:nvSpPr>
        <p:spPr bwMode="auto">
          <a:xfrm>
            <a:off x="646474" y="1014735"/>
            <a:ext cx="1491615" cy="460375"/>
          </a:xfrm>
          <a:prstGeom prst="rect">
            <a:avLst/>
          </a:prstGeom>
          <a:noFill/>
        </p:spPr>
        <p:txBody>
          <a:bodyPr wrap="none" rtlCol="0">
            <a:spAutoFit/>
          </a:bodyPr>
          <a:lstStyle/>
          <a:p>
            <a:pPr>
              <a:defRPr/>
            </a:pPr>
            <a:r>
              <a:rPr lang="en-US" sz="2400">
                <a:solidFill>
                  <a:schemeClr val="tx1">
                    <a:lumMod val="95000"/>
                    <a:lumOff val="5000"/>
                  </a:schemeClr>
                </a:solidFill>
                <a:latin typeface="MiSans Medium"/>
                <a:ea typeface="MiSans Medium"/>
              </a:rPr>
              <a:t> </a:t>
            </a:r>
            <a:r>
              <a:rPr lang="zh-CN" sz="2400">
                <a:solidFill>
                  <a:schemeClr val="tx1">
                    <a:lumMod val="95000"/>
                    <a:lumOff val="5000"/>
                  </a:schemeClr>
                </a:solidFill>
                <a:latin typeface="MiSans Medium"/>
                <a:ea typeface="MiSans Medium"/>
              </a:rPr>
              <a:t>使用方法</a:t>
            </a:r>
            <a:endParaRPr lang="zh-CN" sz="2400">
              <a:solidFill>
                <a:schemeClr val="tx1">
                  <a:lumMod val="95000"/>
                  <a:lumOff val="5000"/>
                </a:schemeClr>
              </a:solidFill>
              <a:latin typeface="MiSans Medium"/>
              <a:ea typeface="MiSans Medium"/>
            </a:endParaRPr>
          </a:p>
        </p:txBody>
      </p:sp>
      <p:sp>
        <p:nvSpPr>
          <p:cNvPr id="331023941" name="文本框 19"/>
          <p:cNvSpPr txBox="1"/>
          <p:nvPr/>
        </p:nvSpPr>
        <p:spPr bwMode="auto">
          <a:xfrm>
            <a:off x="646430" y="3198495"/>
            <a:ext cx="2153285" cy="471805"/>
          </a:xfrm>
          <a:prstGeom prst="rect">
            <a:avLst/>
          </a:prstGeom>
          <a:noFill/>
        </p:spPr>
        <p:txBody>
          <a:bodyPr wrap="none" rtlCol="0">
            <a:noAutofit/>
          </a:bodyPr>
          <a:lstStyle/>
          <a:p>
            <a:pPr>
              <a:defRPr/>
            </a:pPr>
            <a:r>
              <a:rPr lang="en-US" sz="2400">
                <a:solidFill>
                  <a:schemeClr val="tx1">
                    <a:lumMod val="95000"/>
                    <a:lumOff val="5000"/>
                  </a:schemeClr>
                </a:solidFill>
                <a:latin typeface="MiSans Medium"/>
                <a:ea typeface="MiSans Medium"/>
                <a:cs typeface="MiSans Medium"/>
              </a:rPr>
              <a:t> CAN</a:t>
            </a:r>
            <a:r>
              <a:rPr lang="zh-CN" sz="2400">
                <a:solidFill>
                  <a:schemeClr val="tx1">
                    <a:lumMod val="95000"/>
                    <a:lumOff val="5000"/>
                  </a:schemeClr>
                </a:solidFill>
                <a:latin typeface="MiSans Medium"/>
                <a:ea typeface="MiSans Medium"/>
                <a:cs typeface="MiSans Medium"/>
              </a:rPr>
              <a:t>功能测试</a:t>
            </a:r>
            <a:endParaRPr lang="zh-CN" sz="2400">
              <a:solidFill>
                <a:schemeClr val="tx1">
                  <a:lumMod val="95000"/>
                  <a:lumOff val="5000"/>
                </a:schemeClr>
              </a:solidFill>
              <a:latin typeface="MiSans Medium"/>
              <a:ea typeface="MiSans Medium"/>
              <a:cs typeface="MiSans Medium"/>
            </a:endParaRPr>
          </a:p>
        </p:txBody>
      </p:sp>
      <p:sp>
        <p:nvSpPr>
          <p:cNvPr id="963306674" name="文本框 10"/>
          <p:cNvSpPr txBox="1"/>
          <p:nvPr/>
        </p:nvSpPr>
        <p:spPr bwMode="auto">
          <a:xfrm>
            <a:off x="535161" y="3591895"/>
            <a:ext cx="5782533" cy="5677535"/>
          </a:xfrm>
          <a:prstGeom prst="rect">
            <a:avLst/>
          </a:prstGeom>
          <a:noFill/>
        </p:spPr>
        <p:txBody>
          <a:bodyPr wrap="square" rtlCol="0">
            <a:spAutoFit/>
          </a:bodyPr>
          <a:lstStyle/>
          <a:p>
            <a:pPr>
              <a:lnSpc>
                <a:spcPct val="150000"/>
              </a:lnSpc>
              <a:defRPr/>
            </a:pPr>
            <a:r>
              <a:rPr lang="en-US" sz="1100">
                <a:latin typeface="MiSans Medium"/>
                <a:ea typeface="MiSans Medium"/>
                <a:cs typeface="MiSans Medium"/>
              </a:rPr>
              <a:t>28F1E4</a:t>
            </a:r>
            <a:r>
              <a:rPr lang="zh-CN" sz="1100">
                <a:latin typeface="MiSans Medium"/>
                <a:ea typeface="MiSans Medium"/>
                <a:cs typeface="MiSans Medium"/>
              </a:rPr>
              <a:t>整机标配</a:t>
            </a:r>
            <a:r>
              <a:rPr lang="en-US" sz="1100">
                <a:latin typeface="MiSans Medium"/>
                <a:ea typeface="MiSans Medium"/>
                <a:cs typeface="MiSans Medium"/>
              </a:rPr>
              <a:t>4</a:t>
            </a:r>
            <a:r>
              <a:rPr lang="zh-CN" sz="1100">
                <a:latin typeface="MiSans Medium"/>
                <a:ea typeface="MiSans Medium"/>
                <a:cs typeface="MiSans Medium"/>
              </a:rPr>
              <a:t>路</a:t>
            </a:r>
            <a:r>
              <a:rPr lang="en-US" sz="1100">
                <a:latin typeface="MiSans Medium"/>
                <a:ea typeface="MiSans Medium"/>
                <a:cs typeface="MiSans Medium"/>
              </a:rPr>
              <a:t>CAN</a:t>
            </a:r>
            <a:r>
              <a:rPr lang="zh-CN" sz="1100">
                <a:latin typeface="MiSans Medium"/>
                <a:ea typeface="MiSans Medium"/>
                <a:cs typeface="MiSans Medium"/>
              </a:rPr>
              <a:t>信号，可将两路</a:t>
            </a:r>
            <a:r>
              <a:rPr lang="en-US" sz="1100">
                <a:latin typeface="MiSans Medium"/>
                <a:ea typeface="MiSans Medium"/>
                <a:cs typeface="MiSans Medium"/>
              </a:rPr>
              <a:t>CAN</a:t>
            </a:r>
            <a:r>
              <a:rPr lang="zh-CN" sz="1100">
                <a:latin typeface="MiSans Medium"/>
                <a:ea typeface="MiSans Medium"/>
                <a:cs typeface="MiSans Medium"/>
              </a:rPr>
              <a:t>对接进行测试，也可接入外部设备进行测试，测试时，请将设备的</a:t>
            </a:r>
            <a:r>
              <a:rPr lang="en-US" sz="1100" b="1">
                <a:latin typeface="MiSans Medium"/>
                <a:ea typeface="MiSans Medium"/>
                <a:cs typeface="MiSans Medium"/>
              </a:rPr>
              <a:t>CAN_H</a:t>
            </a:r>
            <a:r>
              <a:rPr lang="zh-CN" sz="1100">
                <a:latin typeface="MiSans Medium"/>
                <a:ea typeface="MiSans Medium"/>
                <a:cs typeface="MiSans Medium"/>
              </a:rPr>
              <a:t>与被测设备</a:t>
            </a:r>
            <a:r>
              <a:rPr lang="en-US" sz="1100" b="1">
                <a:latin typeface="MiSans Medium"/>
                <a:ea typeface="MiSans Medium"/>
                <a:cs typeface="MiSans Medium"/>
              </a:rPr>
              <a:t>CAN_H</a:t>
            </a:r>
            <a:r>
              <a:rPr lang="zh-CN" sz="1100">
                <a:latin typeface="MiSans Medium"/>
                <a:ea typeface="MiSans Medium"/>
                <a:cs typeface="MiSans Medium"/>
              </a:rPr>
              <a:t>连接，</a:t>
            </a:r>
            <a:r>
              <a:rPr lang="en-US" sz="1100" b="1">
                <a:latin typeface="MiSans Medium"/>
                <a:ea typeface="MiSans Medium"/>
                <a:cs typeface="MiSans Medium"/>
              </a:rPr>
              <a:t>CAN_L </a:t>
            </a:r>
            <a:r>
              <a:rPr lang="zh-CN" sz="1100">
                <a:latin typeface="MiSans Medium"/>
                <a:ea typeface="MiSans Medium"/>
                <a:cs typeface="MiSans Medium"/>
              </a:rPr>
              <a:t>与被测设备</a:t>
            </a:r>
            <a:r>
              <a:rPr lang="en-US" sz="1100" b="1">
                <a:latin typeface="MiSans Medium"/>
                <a:ea typeface="MiSans Medium"/>
                <a:cs typeface="MiSans Medium"/>
              </a:rPr>
              <a:t>CAN_L </a:t>
            </a:r>
            <a:r>
              <a:rPr lang="zh-CN" sz="1100">
                <a:latin typeface="MiSans Medium"/>
                <a:ea typeface="MiSans Medium"/>
                <a:cs typeface="MiSans Medium"/>
              </a:rPr>
              <a:t>连接。测试命令如下：</a:t>
            </a:r>
            <a:endParaRPr lang="en-US" sz="1100">
              <a:latin typeface="MiSans Medium"/>
              <a:ea typeface="MiSans Medium"/>
              <a:cs typeface="MiSans Medium"/>
            </a:endParaRPr>
          </a:p>
          <a:p>
            <a:pPr marL="171450" indent="-171450">
              <a:lnSpc>
                <a:spcPct val="150000"/>
              </a:lnSpc>
              <a:buFont typeface="Arial"/>
              <a:buChar char="•"/>
              <a:defRPr/>
            </a:pPr>
            <a:r>
              <a:rPr lang="en-US" sz="1100">
                <a:latin typeface="MiSans Medium"/>
                <a:ea typeface="MiSans Medium"/>
                <a:cs typeface="MiSans Medium"/>
              </a:rPr>
              <a:t>sudo</a:t>
            </a:r>
            <a:r>
              <a:rPr lang="en-US" sz="1100">
                <a:latin typeface="MiSans Medium"/>
                <a:ea typeface="MiSans Medium"/>
                <a:cs typeface="MiSans Medium"/>
              </a:rPr>
              <a:t>  apt-get  install  </a:t>
            </a:r>
            <a:r>
              <a:rPr lang="en-US" sz="1100">
                <a:latin typeface="MiSans Medium"/>
                <a:ea typeface="MiSans Medium"/>
                <a:cs typeface="MiSans Medium"/>
              </a:rPr>
              <a:t>busybox</a:t>
            </a:r>
            <a:r>
              <a:rPr lang="en-US" sz="1100">
                <a:latin typeface="MiSans Medium"/>
                <a:ea typeface="MiSans Medium"/>
                <a:cs typeface="MiSans Medium"/>
              </a:rPr>
              <a:t>  can-utils</a:t>
            </a:r>
            <a:endParaRPr lang="en-US" sz="1100">
              <a:latin typeface="MiSans Medium"/>
              <a:ea typeface="MiSans Medium"/>
              <a:cs typeface="MiSans Medium"/>
            </a:endParaRPr>
          </a:p>
          <a:p>
            <a:pPr>
              <a:lnSpc>
                <a:spcPct val="150000"/>
              </a:lnSpc>
              <a:defRPr/>
            </a:pPr>
            <a:endParaRPr lang="en-US" sz="1100">
              <a:latin typeface="MiSans Medium"/>
              <a:ea typeface="MiSans Medium"/>
              <a:cs typeface="MiSans Medium"/>
            </a:endParaRPr>
          </a:p>
          <a:p>
            <a:pPr>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endParaRPr lang="en-US" sz="1100">
              <a:latin typeface="MiSans Medium"/>
              <a:ea typeface="MiSans Medium"/>
              <a:cs typeface="MiSans Medium"/>
            </a:endParaRPr>
          </a:p>
          <a:p>
            <a:pPr lvl="1">
              <a:lnSpc>
                <a:spcPct val="150000"/>
              </a:lnSpc>
              <a:defRPr/>
            </a:pPr>
            <a:br>
              <a:rPr lang="zh-CN" sz="1100">
                <a:latin typeface="MiSans Medium"/>
                <a:ea typeface="MiSans Medium"/>
                <a:cs typeface="MiSans Medium"/>
              </a:rPr>
            </a:br>
            <a:r>
              <a:rPr lang="zh-CN" sz="1100">
                <a:latin typeface="MiSans Medium"/>
                <a:ea typeface="MiSans Medium"/>
                <a:cs typeface="MiSans Medium"/>
              </a:rPr>
              <a:t>模组寄存器值请查看链接：</a:t>
            </a:r>
            <a:endParaRPr lang="en-US" sz="1100">
              <a:latin typeface="MiSans Medium"/>
              <a:ea typeface="MiSans Medium"/>
              <a:cs typeface="MiSans Medium"/>
            </a:endParaRPr>
          </a:p>
          <a:p>
            <a:pPr lvl="1">
              <a:lnSpc>
                <a:spcPct val="150000"/>
              </a:lnSpc>
              <a:defRPr/>
            </a:pPr>
            <a:r>
              <a:rPr lang="en-US" sz="1100" u="sng">
                <a:latin typeface="MiSans Medium"/>
                <a:ea typeface="MiSans Medium"/>
                <a:cs typeface="MiSans Medium"/>
                <a:hlinkClick r:id="rId3" tooltip=""/>
              </a:rPr>
              <a:t>Controller Area Network (CAN) — Jetson Linux Developer Guide documentation (nvidia.com)</a:t>
            </a:r>
            <a:endParaRPr lang="en-US" sz="1100">
              <a:latin typeface="MiSans Medium"/>
              <a:ea typeface="MiSans Medium"/>
              <a:cs typeface="MiSans Medium"/>
            </a:endParaRPr>
          </a:p>
          <a:p>
            <a:pPr>
              <a:lnSpc>
                <a:spcPct val="150000"/>
              </a:lnSpc>
              <a:defRPr/>
            </a:pPr>
            <a:endParaRPr lang="en-US" sz="1100">
              <a:latin typeface="MiSans Medium"/>
              <a:ea typeface="MiSans Medium"/>
              <a:cs typeface="MiSans Medium"/>
            </a:endParaRPr>
          </a:p>
        </p:txBody>
      </p:sp>
      <p:graphicFrame>
        <p:nvGraphicFramePr>
          <p:cNvPr id="1197334194" name="表格 3"/>
          <p:cNvGraphicFramePr>
            <a:graphicFrameLocks xmlns:a="http://schemas.openxmlformats.org/drawingml/2006/main"/>
          </p:cNvGraphicFramePr>
          <p:nvPr/>
        </p:nvGraphicFramePr>
        <p:xfrm>
          <a:off x="690880" y="4678680"/>
          <a:ext cx="5405755" cy="3177540"/>
        </p:xfrm>
        <a:graphic>
          <a:graphicData uri="http://schemas.openxmlformats.org/drawingml/2006/table">
            <a:tbl>
              <a:tblPr firstRow="1" firstCol="0" lastRow="0" lastCol="0" bandRow="1" bandCol="0">
                <a:tableStyleId>{5C22544A-7EE6-4342-B048-85BDC9FD1C3A}</a:tableStyleId>
              </a:tblPr>
              <a:tblGrid>
                <a:gridCol w="5405755"/>
              </a:tblGrid>
              <a:tr h="3177540">
                <a:tc>
                  <a:txBody>
                    <a:bodyPr/>
                    <a:p>
                      <a:pPr>
                        <a:buNone/>
                        <a:defRPr/>
                      </a:pPr>
                      <a:endParaRPr lang="en-US">
                        <a:solidFill>
                          <a:schemeClr val="tx1"/>
                        </a:solidFill>
                        <a:latin typeface="MiSans Medium"/>
                        <a:ea typeface="MiSans Medium"/>
                      </a:endParaRPr>
                    </a:p>
                    <a:p>
                      <a:pPr>
                        <a:buNone/>
                        <a:defRPr/>
                      </a:pPr>
                      <a:endParaRPr lang="en-US">
                        <a:solidFill>
                          <a:schemeClr val="tx1"/>
                        </a:solidFill>
                        <a:latin typeface="MiSans Medium"/>
                        <a:ea typeface="MiSans Medium"/>
                      </a:endParaRPr>
                    </a:p>
                    <a:p>
                      <a:pPr>
                        <a:buNone/>
                        <a:defRPr/>
                      </a:pPr>
                      <a:endParaRPr lang="en-US">
                        <a:solidFill>
                          <a:schemeClr val="tx1"/>
                        </a:solidFill>
                        <a:latin typeface="MiSans Medium"/>
                        <a:ea typeface="MiSans Medium"/>
                      </a:endParaRPr>
                    </a:p>
                    <a:p>
                      <a:pPr>
                        <a:buNone/>
                        <a:defRPr/>
                      </a:pPr>
                      <a:r>
                        <a:rPr lang="en-US">
                          <a:solidFill>
                            <a:schemeClr val="tx1"/>
                          </a:solidFill>
                          <a:latin typeface="MiSans Medium"/>
                          <a:ea typeface="MiSans Medium"/>
                        </a:rPr>
                        <a:t>$sudo  busybox devmem 0x8110310000 w 0xc458</a:t>
                      </a:r>
                      <a:endParaRPr lang="en-US">
                        <a:solidFill>
                          <a:schemeClr val="tx1"/>
                        </a:solidFill>
                        <a:latin typeface="MiSans Medium"/>
                        <a:ea typeface="MiSans Medium"/>
                      </a:endParaRPr>
                    </a:p>
                    <a:p>
                      <a:pPr>
                        <a:buNone/>
                        <a:defRPr/>
                      </a:pPr>
                      <a:r>
                        <a:rPr lang="en-US" sz="1350">
                          <a:solidFill>
                            <a:schemeClr val="tx1"/>
                          </a:solidFill>
                          <a:latin typeface="MiSans Medium"/>
                          <a:ea typeface="MiSans Medium"/>
                        </a:rPr>
                        <a:t>$sudo  busybox devmem 0x8110310020 w 0xc400</a:t>
                      </a:r>
                      <a:endParaRPr lang="en-US">
                        <a:solidFill>
                          <a:schemeClr val="tx1"/>
                        </a:solidFill>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sudo modprobe can</a:t>
                      </a:r>
                      <a:endParaRPr lang="zh-CN">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sudo modprobe can_raw</a:t>
                      </a:r>
                      <a:endParaRPr lang="zh-CN">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sudo modprobe mttcan</a:t>
                      </a:r>
                      <a:endParaRPr lang="en-US">
                        <a:solidFill>
                          <a:schemeClr val="tx1"/>
                        </a:solidFill>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sudo ip link set can0 type can bitrate 500000 loopback o</a:t>
                      </a:r>
                      <a:r>
                        <a:rPr lang="en-US">
                          <a:solidFill>
                            <a:schemeClr val="tx1"/>
                          </a:solidFill>
                          <a:latin typeface="MiSans Medium"/>
                          <a:ea typeface="MiSans Medium"/>
                        </a:rPr>
                        <a:t>n</a:t>
                      </a:r>
                      <a:endParaRPr lang="en-US">
                        <a:solidFill>
                          <a:schemeClr val="tx1"/>
                        </a:solidFill>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sudo ip link set up can0</a:t>
                      </a:r>
                      <a:endParaRPr lang="en-US" sz="1350">
                        <a:solidFill>
                          <a:schemeClr val="tx1"/>
                        </a:solidFill>
                        <a:latin typeface="MiSans Medium"/>
                        <a:ea typeface="MiSans Medium"/>
                      </a:endParaRPr>
                    </a:p>
                    <a:p>
                      <a:pPr>
                        <a:buNone/>
                        <a:defRPr/>
                      </a:pPr>
                      <a:r>
                        <a:rPr lang="en-US" sz="1350">
                          <a:solidFill>
                            <a:schemeClr val="tx1"/>
                          </a:solidFill>
                          <a:latin typeface="MiSans Medium"/>
                          <a:ea typeface="MiSans Medium"/>
                        </a:rPr>
                        <a:t>$</a:t>
                      </a:r>
                      <a:r>
                        <a:rPr lang="en-US" sz="1350">
                          <a:solidFill>
                            <a:schemeClr val="tx1"/>
                          </a:solidFill>
                          <a:latin typeface="MiSans Medium"/>
                          <a:ea typeface="MiSans Medium"/>
                        </a:rPr>
                        <a:t>candump can0</a:t>
                      </a:r>
                      <a:endParaRPr lang="en-US">
                        <a:solidFill>
                          <a:schemeClr val="tx1"/>
                        </a:solidFill>
                        <a:latin typeface="MiSans Medium"/>
                        <a:ea typeface="MiSans Medium"/>
                      </a:endParaRPr>
                    </a:p>
                    <a:p>
                      <a:pPr>
                        <a:buNone/>
                        <a:defRPr/>
                      </a:pPr>
                      <a:r>
                        <a:rPr lang="en-US" sz="1350">
                          <a:solidFill>
                            <a:schemeClr val="tx1"/>
                          </a:solidFill>
                          <a:latin typeface="MiSans Medium"/>
                          <a:ea typeface="MiSans Medium"/>
                        </a:rPr>
                        <a:t>$</a:t>
                      </a:r>
                      <a:r>
                        <a:rPr lang="en-US">
                          <a:solidFill>
                            <a:schemeClr val="tx1"/>
                          </a:solidFill>
                          <a:latin typeface="MiSans Medium"/>
                          <a:ea typeface="MiSans Medium"/>
                        </a:rPr>
                        <a:t>cansend can0 123#11223344aabbccdd</a:t>
                      </a:r>
                      <a:endParaRPr lang="en-US">
                        <a:solidFill>
                          <a:schemeClr val="tx1"/>
                        </a:solidFill>
                        <a:latin typeface="MiSans Medium"/>
                        <a:ea typeface="MiSans Medium"/>
                      </a:endParaRPr>
                    </a:p>
                    <a:p>
                      <a:pPr>
                        <a:buNone/>
                        <a:defRPr/>
                      </a:pPr>
                      <a:endParaRPr lang="zh-CN">
                        <a:latin typeface="MiSans Medium"/>
                        <a:ea typeface="MiSans Medium"/>
                      </a:endParaRPr>
                    </a:p>
                  </a:txBody>
                  <a:tcPr>
                    <a:solidFill>
                      <a:schemeClr val="bg2"/>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05807230" name="灯片编号占位符 1"/>
          <p:cNvSpPr>
            <a:spLocks noGrp="1"/>
          </p:cNvSpPr>
          <p:nvPr>
            <p:ph type="sldNum" sz="quarter" idx="12"/>
          </p:nvPr>
        </p:nvSpPr>
        <p:spPr bwMode="auto">
          <a:xfrm>
            <a:off x="5374323" y="8969801"/>
            <a:ext cx="1543050" cy="486833"/>
          </a:xfrm>
        </p:spPr>
        <p:txBody>
          <a:bodyPr/>
          <a:lstStyle/>
          <a:p>
            <a:pPr>
              <a:defRPr/>
            </a:pPr>
            <a:fld id="{BA76B2AB-4C66-1649-B828-FD1CBE3B4527}" type="slidenum">
              <a:rPr lang="zh-CN">
                <a:latin typeface="MiSans Medium"/>
                <a:ea typeface="MiSans Medium"/>
              </a:rPr>
              <a:t>18</a:t>
            </a:fld>
            <a:endParaRPr lang="zh-CN">
              <a:latin typeface="MiSans Medium"/>
              <a:ea typeface="MiSans Medium"/>
            </a:endParaRPr>
          </a:p>
        </p:txBody>
      </p:sp>
      <p:sp>
        <p:nvSpPr>
          <p:cNvPr id="1510106936" name="文本框 2"/>
          <p:cNvSpPr txBox="1"/>
          <p:nvPr/>
        </p:nvSpPr>
        <p:spPr bwMode="auto">
          <a:xfrm>
            <a:off x="582677" y="1639185"/>
            <a:ext cx="5703282" cy="2884170"/>
          </a:xfrm>
          <a:prstGeom prst="rect">
            <a:avLst/>
          </a:prstGeom>
          <a:noFill/>
        </p:spPr>
        <p:txBody>
          <a:bodyPr wrap="square" rtlCol="0">
            <a:spAutoFit/>
          </a:bodyPr>
          <a:lstStyle/>
          <a:p>
            <a:pPr>
              <a:lnSpc>
                <a:spcPct val="150000"/>
              </a:lnSpc>
              <a:defRPr/>
            </a:pPr>
            <a:r>
              <a:rPr lang="en-US" sz="1100">
                <a:latin typeface="MiSans Medium"/>
                <a:ea typeface="MiSans Medium"/>
                <a:cs typeface="MiSans Medium"/>
              </a:rPr>
              <a:t>28F1E4</a:t>
            </a:r>
            <a:r>
              <a:rPr lang="zh-CN" sz="1100">
                <a:latin typeface="MiSans Medium"/>
                <a:ea typeface="MiSans Medium"/>
                <a:cs typeface="MiSans Medium"/>
              </a:rPr>
              <a:t>标配两路</a:t>
            </a:r>
            <a:r>
              <a:rPr lang="en-US" sz="1100">
                <a:latin typeface="MiSans Medium"/>
                <a:ea typeface="MiSans Medium"/>
                <a:cs typeface="MiSans Medium"/>
              </a:rPr>
              <a:t>RS232</a:t>
            </a:r>
            <a:r>
              <a:rPr lang="zh-CN" sz="1100">
                <a:latin typeface="MiSans Medium"/>
                <a:ea typeface="MiSans Medium"/>
                <a:cs typeface="MiSans Medium"/>
              </a:rPr>
              <a:t>串口，可进行单串口自收自发测试，以及两路</a:t>
            </a:r>
            <a:r>
              <a:rPr lang="en-US" sz="1100">
                <a:latin typeface="MiSans Medium"/>
                <a:ea typeface="MiSans Medium"/>
                <a:cs typeface="MiSans Medium"/>
              </a:rPr>
              <a:t>RS232</a:t>
            </a:r>
            <a:r>
              <a:rPr lang="zh-CN" sz="1100">
                <a:latin typeface="MiSans Medium"/>
                <a:ea typeface="MiSans Medium"/>
                <a:cs typeface="MiSans Medium"/>
              </a:rPr>
              <a:t>串口相连接进行对接测试。命令如下：</a:t>
            </a:r>
            <a:endParaRPr lang="en-US" sz="1100">
              <a:latin typeface="MiSans Medium"/>
              <a:ea typeface="MiSans Medium"/>
              <a:cs typeface="MiSans Medium"/>
            </a:endParaRPr>
          </a:p>
          <a:p>
            <a:pPr marL="171450" indent="-171450">
              <a:lnSpc>
                <a:spcPct val="150000"/>
              </a:lnSpc>
              <a:buFont typeface="Arial"/>
              <a:buChar char="•"/>
              <a:defRPr/>
            </a:pPr>
            <a:r>
              <a:rPr lang="en-US" sz="1100">
                <a:latin typeface="MiSans Medium"/>
                <a:ea typeface="MiSans Medium"/>
                <a:cs typeface="MiSans Medium"/>
              </a:rPr>
              <a:t>sudo</a:t>
            </a:r>
            <a:r>
              <a:rPr lang="en-US" sz="1100">
                <a:latin typeface="MiSans Medium"/>
                <a:ea typeface="MiSans Medium"/>
                <a:cs typeface="MiSans Medium"/>
              </a:rPr>
              <a:t>  apt-get  install  </a:t>
            </a:r>
            <a:r>
              <a:rPr lang="en-US" sz="1100">
                <a:latin typeface="MiSans Medium"/>
                <a:ea typeface="MiSans Medium"/>
                <a:cs typeface="MiSans Medium"/>
              </a:rPr>
              <a:t>cutecom</a:t>
            </a:r>
            <a:r>
              <a:rPr lang="en-US" sz="1100">
                <a:latin typeface="MiSans Medium"/>
                <a:ea typeface="MiSans Medium"/>
                <a:cs typeface="MiSans Medium"/>
              </a:rPr>
              <a:t>	#</a:t>
            </a:r>
            <a:r>
              <a:rPr lang="zh-CN" sz="1100">
                <a:latin typeface="MiSans Medium"/>
                <a:ea typeface="MiSans Medium"/>
                <a:cs typeface="MiSans Medium"/>
              </a:rPr>
              <a:t>安装串口测试工具</a:t>
            </a:r>
            <a:endParaRPr lang="en-US" sz="1100">
              <a:latin typeface="MiSans Medium"/>
              <a:ea typeface="MiSans Medium"/>
              <a:cs typeface="MiSans Medium"/>
            </a:endParaRPr>
          </a:p>
          <a:p>
            <a:pPr marL="171450" indent="-171450">
              <a:lnSpc>
                <a:spcPct val="150000"/>
              </a:lnSpc>
              <a:buFont typeface="Arial"/>
              <a:buChar char="•"/>
              <a:defRPr/>
            </a:pPr>
            <a:r>
              <a:rPr lang="en-US" sz="1100">
                <a:latin typeface="MiSans Medium"/>
                <a:ea typeface="MiSans Medium"/>
                <a:cs typeface="MiSans Medium"/>
              </a:rPr>
              <a:t>sudo</a:t>
            </a:r>
            <a:r>
              <a:rPr lang="en-US" sz="1100">
                <a:latin typeface="MiSans Medium"/>
                <a:ea typeface="MiSans Medium"/>
                <a:cs typeface="MiSans Medium"/>
              </a:rPr>
              <a:t> </a:t>
            </a:r>
            <a:r>
              <a:rPr lang="en-US" sz="1100">
                <a:latin typeface="MiSans Medium"/>
                <a:ea typeface="MiSans Medium"/>
                <a:cs typeface="MiSans Medium"/>
              </a:rPr>
              <a:t>cutecom</a:t>
            </a:r>
            <a:r>
              <a:rPr lang="en-US" sz="1100">
                <a:latin typeface="MiSans Medium"/>
                <a:ea typeface="MiSans Medium"/>
                <a:cs typeface="MiSans Medium"/>
              </a:rPr>
              <a:t>	#</a:t>
            </a:r>
            <a:r>
              <a:rPr lang="zh-CN" sz="1100">
                <a:latin typeface="MiSans Medium"/>
                <a:ea typeface="MiSans Medium"/>
                <a:cs typeface="MiSans Medium"/>
              </a:rPr>
              <a:t>单串口测试时只需在一个终端打开一个即可，两路串口对接测试时，请分别使用两个终端，打开两个</a:t>
            </a:r>
            <a:r>
              <a:rPr lang="en-US" sz="1100">
                <a:latin typeface="MiSans Medium"/>
                <a:ea typeface="MiSans Medium"/>
                <a:cs typeface="MiSans Medium"/>
              </a:rPr>
              <a:t>cutecom</a:t>
            </a:r>
            <a:r>
              <a:rPr lang="zh-CN" sz="1100">
                <a:latin typeface="MiSans Medium"/>
                <a:ea typeface="MiSans Medium"/>
                <a:cs typeface="MiSans Medium"/>
              </a:rPr>
              <a:t>界面。</a:t>
            </a:r>
            <a:endParaRPr lang="en-US"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单串口测试时，请将单个串口的</a:t>
            </a:r>
            <a:r>
              <a:rPr lang="en-US" sz="1100">
                <a:latin typeface="MiSans Medium"/>
                <a:ea typeface="MiSans Medium"/>
                <a:cs typeface="MiSans Medium"/>
              </a:rPr>
              <a:t>RX</a:t>
            </a:r>
            <a:r>
              <a:rPr lang="zh-CN" sz="1100">
                <a:latin typeface="MiSans Medium"/>
                <a:ea typeface="MiSans Medium"/>
                <a:cs typeface="MiSans Medium"/>
              </a:rPr>
              <a:t>与</a:t>
            </a:r>
            <a:r>
              <a:rPr lang="en-US" sz="1100">
                <a:latin typeface="MiSans Medium"/>
                <a:ea typeface="MiSans Medium"/>
                <a:cs typeface="MiSans Medium"/>
              </a:rPr>
              <a:t>TX</a:t>
            </a:r>
            <a:r>
              <a:rPr lang="zh-CN" sz="1100">
                <a:latin typeface="MiSans Medium"/>
                <a:ea typeface="MiSans Medium"/>
                <a:cs typeface="MiSans Medium"/>
              </a:rPr>
              <a:t>相连；两路串口对接测试时，将</a:t>
            </a:r>
            <a:r>
              <a:rPr lang="en-US" sz="1100">
                <a:latin typeface="MiSans Medium"/>
                <a:ea typeface="MiSans Medium"/>
                <a:cs typeface="MiSans Medium"/>
              </a:rPr>
              <a:t>RS232_0 </a:t>
            </a:r>
            <a:r>
              <a:rPr lang="zh-CN" sz="1100">
                <a:latin typeface="MiSans Medium"/>
                <a:ea typeface="MiSans Medium"/>
                <a:cs typeface="MiSans Medium"/>
              </a:rPr>
              <a:t>的</a:t>
            </a:r>
            <a:r>
              <a:rPr lang="en-US" sz="1100">
                <a:latin typeface="MiSans Medium"/>
                <a:ea typeface="MiSans Medium"/>
                <a:cs typeface="MiSans Medium"/>
              </a:rPr>
              <a:t>RX</a:t>
            </a:r>
            <a:r>
              <a:rPr lang="zh-CN" sz="1100">
                <a:latin typeface="MiSans Medium"/>
                <a:ea typeface="MiSans Medium"/>
                <a:cs typeface="MiSans Medium"/>
              </a:rPr>
              <a:t>与</a:t>
            </a:r>
            <a:r>
              <a:rPr lang="en-US" sz="1100">
                <a:latin typeface="MiSans Medium"/>
                <a:ea typeface="MiSans Medium"/>
                <a:cs typeface="MiSans Medium"/>
              </a:rPr>
              <a:t>RS232_1</a:t>
            </a:r>
            <a:r>
              <a:rPr lang="zh-CN" sz="1100">
                <a:latin typeface="MiSans Medium"/>
                <a:ea typeface="MiSans Medium"/>
                <a:cs typeface="MiSans Medium"/>
              </a:rPr>
              <a:t>的</a:t>
            </a:r>
            <a:r>
              <a:rPr lang="en-US" sz="1100">
                <a:latin typeface="MiSans Medium"/>
                <a:ea typeface="MiSans Medium"/>
                <a:cs typeface="MiSans Medium"/>
              </a:rPr>
              <a:t>TX</a:t>
            </a:r>
            <a:r>
              <a:rPr lang="zh-CN" sz="1100">
                <a:latin typeface="MiSans Medium"/>
                <a:ea typeface="MiSans Medium"/>
                <a:cs typeface="MiSans Medium"/>
              </a:rPr>
              <a:t>相连，</a:t>
            </a:r>
            <a:r>
              <a:rPr lang="en-US" sz="1100">
                <a:latin typeface="MiSans Medium"/>
                <a:ea typeface="MiSans Medium"/>
                <a:cs typeface="MiSans Medium"/>
              </a:rPr>
              <a:t>RS232_0</a:t>
            </a:r>
            <a:r>
              <a:rPr lang="zh-CN" sz="1100">
                <a:latin typeface="MiSans Medium"/>
                <a:ea typeface="MiSans Medium"/>
                <a:cs typeface="MiSans Medium"/>
              </a:rPr>
              <a:t>的</a:t>
            </a:r>
            <a:r>
              <a:rPr lang="en-US" sz="1100">
                <a:latin typeface="MiSans Medium"/>
                <a:ea typeface="MiSans Medium"/>
                <a:cs typeface="MiSans Medium"/>
              </a:rPr>
              <a:t>TX</a:t>
            </a:r>
            <a:r>
              <a:rPr lang="zh-CN" sz="1100">
                <a:latin typeface="MiSans Medium"/>
                <a:ea typeface="MiSans Medium"/>
                <a:cs typeface="MiSans Medium"/>
              </a:rPr>
              <a:t>与</a:t>
            </a:r>
            <a:r>
              <a:rPr lang="en-US" sz="1100">
                <a:latin typeface="MiSans Medium"/>
                <a:ea typeface="MiSans Medium"/>
                <a:cs typeface="MiSans Medium"/>
              </a:rPr>
              <a:t>RS232_1</a:t>
            </a:r>
            <a:r>
              <a:rPr lang="zh-CN" sz="1100">
                <a:latin typeface="MiSans Medium"/>
                <a:ea typeface="MiSans Medium"/>
                <a:cs typeface="MiSans Medium"/>
              </a:rPr>
              <a:t>的</a:t>
            </a:r>
            <a:r>
              <a:rPr lang="en-US" sz="1100">
                <a:latin typeface="MiSans Medium"/>
                <a:ea typeface="MiSans Medium"/>
                <a:cs typeface="MiSans Medium"/>
              </a:rPr>
              <a:t>RX</a:t>
            </a:r>
            <a:r>
              <a:rPr lang="zh-CN" sz="1100">
                <a:latin typeface="MiSans Medium"/>
                <a:ea typeface="MiSans Medium"/>
                <a:cs typeface="MiSans Medium"/>
              </a:rPr>
              <a:t>相连。</a:t>
            </a:r>
            <a:endParaRPr lang="en-US"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测试时在</a:t>
            </a:r>
            <a:r>
              <a:rPr lang="en-US" sz="1100">
                <a:latin typeface="MiSans Medium"/>
                <a:ea typeface="MiSans Medium"/>
                <a:cs typeface="MiSans Medium"/>
              </a:rPr>
              <a:t>cutecom</a:t>
            </a:r>
            <a:r>
              <a:rPr lang="zh-CN" sz="1100">
                <a:latin typeface="MiSans Medium"/>
                <a:ea typeface="MiSans Medium"/>
                <a:cs typeface="MiSans Medium"/>
              </a:rPr>
              <a:t>界面对串口参数进行设置并打开串口，在输入框输出数据并发送过后，单串口测试会在</a:t>
            </a:r>
            <a:r>
              <a:rPr lang="en-US" sz="1100">
                <a:latin typeface="MiSans Medium"/>
                <a:ea typeface="MiSans Medium"/>
                <a:cs typeface="MiSans Medium"/>
              </a:rPr>
              <a:t>cutecom</a:t>
            </a:r>
            <a:r>
              <a:rPr lang="zh-CN" sz="1100">
                <a:latin typeface="MiSans Medium"/>
                <a:ea typeface="MiSans Medium"/>
                <a:cs typeface="MiSans Medium"/>
              </a:rPr>
              <a:t>界面下方有数据回显。两路串口对接测试时，需同时使用</a:t>
            </a:r>
            <a:r>
              <a:rPr lang="en-US" sz="1100">
                <a:latin typeface="MiSans Medium"/>
                <a:ea typeface="MiSans Medium"/>
                <a:cs typeface="MiSans Medium"/>
              </a:rPr>
              <a:t>cutecom</a:t>
            </a:r>
            <a:r>
              <a:rPr lang="zh-CN" sz="1100">
                <a:latin typeface="MiSans Medium"/>
                <a:ea typeface="MiSans Medium"/>
                <a:cs typeface="MiSans Medium"/>
              </a:rPr>
              <a:t>打开两路串口，</a:t>
            </a:r>
            <a:r>
              <a:rPr lang="en-US" sz="1100">
                <a:latin typeface="MiSans Medium"/>
                <a:ea typeface="MiSans Medium"/>
                <a:cs typeface="MiSans Medium"/>
              </a:rPr>
              <a:t>RS232_1</a:t>
            </a:r>
            <a:r>
              <a:rPr lang="zh-CN" sz="1100">
                <a:latin typeface="MiSans Medium"/>
                <a:ea typeface="MiSans Medium"/>
                <a:cs typeface="MiSans Medium"/>
              </a:rPr>
              <a:t>发送数据时，会在</a:t>
            </a:r>
            <a:r>
              <a:rPr lang="en-US" sz="1100">
                <a:latin typeface="MiSans Medium"/>
                <a:ea typeface="MiSans Medium"/>
                <a:cs typeface="MiSans Medium"/>
              </a:rPr>
              <a:t>RS232_0</a:t>
            </a:r>
            <a:r>
              <a:rPr lang="zh-CN" sz="1100">
                <a:latin typeface="MiSans Medium"/>
                <a:ea typeface="MiSans Medium"/>
                <a:cs typeface="MiSans Medium"/>
              </a:rPr>
              <a:t>端的界面下方回显数据。</a:t>
            </a:r>
            <a:endParaRPr lang="en-US" sz="1100">
              <a:latin typeface="MiSans Medium"/>
              <a:ea typeface="MiSans Medium"/>
              <a:cs typeface="MiSans Medium"/>
            </a:endParaRPr>
          </a:p>
          <a:p>
            <a:pPr>
              <a:lnSpc>
                <a:spcPct val="150000"/>
              </a:lnSpc>
              <a:defRPr/>
            </a:pPr>
            <a:r>
              <a:rPr lang="zh-CN" sz="1100">
                <a:latin typeface="MiSans Medium"/>
                <a:ea typeface="MiSans Medium"/>
                <a:cs typeface="MiSans Medium"/>
              </a:rPr>
              <a:t>串口测试工具</a:t>
            </a:r>
            <a:r>
              <a:rPr lang="en-US" sz="1100">
                <a:latin typeface="MiSans Medium"/>
                <a:ea typeface="MiSans Medium"/>
                <a:cs typeface="MiSans Medium"/>
              </a:rPr>
              <a:t>cutecom</a:t>
            </a:r>
            <a:r>
              <a:rPr lang="zh-CN" sz="1100">
                <a:latin typeface="MiSans Medium"/>
                <a:ea typeface="MiSans Medium"/>
                <a:cs typeface="MiSans Medium"/>
              </a:rPr>
              <a:t>界面如下：</a:t>
            </a:r>
            <a:endParaRPr lang="zh-CN" sz="1100">
              <a:latin typeface="MiSans Medium"/>
              <a:ea typeface="MiSans Medium"/>
              <a:cs typeface="MiSans Medium"/>
            </a:endParaRPr>
          </a:p>
        </p:txBody>
      </p:sp>
      <p:sp>
        <p:nvSpPr>
          <p:cNvPr id="330332838" name="文本框 5"/>
          <p:cNvSpPr txBox="1"/>
          <p:nvPr/>
        </p:nvSpPr>
        <p:spPr bwMode="auto">
          <a:xfrm>
            <a:off x="583081" y="1027196"/>
            <a:ext cx="2513965" cy="460375"/>
          </a:xfrm>
          <a:prstGeom prst="rect">
            <a:avLst/>
          </a:prstGeom>
          <a:noFill/>
        </p:spPr>
        <p:txBody>
          <a:bodyPr wrap="none" rtlCol="0">
            <a:spAutoFit/>
          </a:bodyPr>
          <a:lstStyle/>
          <a:p>
            <a:pPr>
              <a:defRPr/>
            </a:pPr>
            <a:r>
              <a:rPr lang="en-US" sz="2400">
                <a:solidFill>
                  <a:schemeClr val="tx1">
                    <a:lumMod val="95000"/>
                    <a:lumOff val="5000"/>
                  </a:schemeClr>
                </a:solidFill>
                <a:latin typeface="MiSans Medium"/>
                <a:ea typeface="MiSans Medium"/>
                <a:cs typeface="MiSans Medium"/>
              </a:rPr>
              <a:t>  RS232</a:t>
            </a:r>
            <a:r>
              <a:rPr lang="zh-CN" sz="2400">
                <a:solidFill>
                  <a:schemeClr val="tx1">
                    <a:lumMod val="95000"/>
                    <a:lumOff val="5000"/>
                  </a:schemeClr>
                </a:solidFill>
                <a:latin typeface="MiSans Medium"/>
                <a:ea typeface="MiSans Medium"/>
                <a:cs typeface="MiSans Medium"/>
              </a:rPr>
              <a:t>串口测试</a:t>
            </a:r>
            <a:endParaRPr lang="zh-CN" sz="2400">
              <a:solidFill>
                <a:schemeClr val="tx1">
                  <a:lumMod val="95000"/>
                  <a:lumOff val="5000"/>
                </a:schemeClr>
              </a:solidFill>
              <a:latin typeface="MiSans Medium"/>
              <a:ea typeface="MiSans Medium"/>
              <a:cs typeface="MiSans Medium"/>
            </a:endParaRPr>
          </a:p>
        </p:txBody>
      </p:sp>
      <p:pic>
        <p:nvPicPr>
          <p:cNvPr id="2093711109" name="图片 15"/>
          <p:cNvPicPr>
            <a:picLocks noChangeAspect="1"/>
          </p:cNvPicPr>
          <p:nvPr/>
        </p:nvPicPr>
        <p:blipFill>
          <a:blip r:embed="rId3"/>
          <a:stretch/>
        </p:blipFill>
        <p:spPr bwMode="auto">
          <a:xfrm>
            <a:off x="508541" y="4565067"/>
            <a:ext cx="5920167" cy="378589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3564664" name="灯片编号占位符 1"/>
          <p:cNvSpPr>
            <a:spLocks noGrp="1"/>
          </p:cNvSpPr>
          <p:nvPr>
            <p:ph type="sldNum" sz="quarter" idx="12"/>
          </p:nvPr>
        </p:nvSpPr>
        <p:spPr bwMode="auto">
          <a:xfrm>
            <a:off x="5362258" y="8957736"/>
            <a:ext cx="1543050" cy="486833"/>
          </a:xfrm>
        </p:spPr>
        <p:txBody>
          <a:bodyPr/>
          <a:lstStyle/>
          <a:p>
            <a:pPr>
              <a:defRPr/>
            </a:pPr>
            <a:fld id="{BA76B2AB-4C66-1649-B828-FD1CBE3B4527}" type="slidenum">
              <a:rPr lang="zh-CN">
                <a:latin typeface="MiSans Medium"/>
                <a:ea typeface="MiSans Medium"/>
              </a:rPr>
              <a:t>19</a:t>
            </a:fld>
            <a:endParaRPr lang="zh-CN">
              <a:latin typeface="MiSans Medium"/>
              <a:ea typeface="MiSans Medium"/>
            </a:endParaRPr>
          </a:p>
        </p:txBody>
      </p:sp>
      <p:sp>
        <p:nvSpPr>
          <p:cNvPr id="414473585" name="文本框 2"/>
          <p:cNvSpPr txBox="1"/>
          <p:nvPr/>
        </p:nvSpPr>
        <p:spPr bwMode="auto">
          <a:xfrm>
            <a:off x="646177" y="5833599"/>
            <a:ext cx="5644895" cy="2096664"/>
          </a:xfrm>
          <a:prstGeom prst="rect">
            <a:avLst/>
          </a:prstGeom>
          <a:noFill/>
        </p:spPr>
        <p:txBody>
          <a:bodyPr wrap="square" rtlCol="0">
            <a:spAutoFit/>
          </a:bodyPr>
          <a:lstStyle/>
          <a:p>
            <a:pPr marL="171450" indent="-171450">
              <a:lnSpc>
                <a:spcPct val="150000"/>
              </a:lnSpc>
              <a:buFont typeface="Arial"/>
              <a:buChar char="•"/>
              <a:defRPr/>
            </a:pPr>
            <a:r>
              <a:rPr lang="zh-CN" sz="1100">
                <a:latin typeface="MiSans Medium"/>
                <a:ea typeface="MiSans Medium"/>
                <a:cs typeface="MiSans Medium"/>
              </a:rPr>
              <a:t>初始系统用户名：</a:t>
            </a:r>
            <a:r>
              <a:rPr lang="en-US" sz="1100">
                <a:latin typeface="MiSans Medium"/>
                <a:ea typeface="MiSans Medium"/>
                <a:cs typeface="MiSans Medium"/>
              </a:rPr>
              <a:t>nvidia</a:t>
            </a:r>
            <a:r>
              <a:rPr lang="en-US" sz="1100">
                <a:latin typeface="MiSans Medium"/>
                <a:ea typeface="MiSans Medium"/>
                <a:cs typeface="MiSans Medium"/>
              </a:rPr>
              <a:t> ,</a:t>
            </a:r>
            <a:r>
              <a:rPr lang="zh-CN" sz="1100">
                <a:latin typeface="MiSans Medium"/>
                <a:ea typeface="MiSans Medium"/>
                <a:cs typeface="MiSans Medium"/>
              </a:rPr>
              <a:t>密码：</a:t>
            </a:r>
            <a:r>
              <a:rPr lang="en-US" sz="1100">
                <a:latin typeface="MiSans Medium"/>
                <a:ea typeface="MiSans Medium"/>
                <a:cs typeface="MiSans Medium"/>
              </a:rPr>
              <a:t>nvidia</a:t>
            </a:r>
            <a:r>
              <a:rPr lang="zh-CN" sz="1100">
                <a:latin typeface="MiSans Medium"/>
                <a:ea typeface="MiSans Medium"/>
                <a:cs typeface="MiSans Medium"/>
              </a:rPr>
              <a:t>，未设置</a:t>
            </a:r>
            <a:r>
              <a:rPr lang="en-US" sz="1100">
                <a:latin typeface="MiSans Medium"/>
                <a:ea typeface="MiSans Medium"/>
                <a:cs typeface="MiSans Medium"/>
              </a:rPr>
              <a:t>su</a:t>
            </a:r>
            <a:r>
              <a:rPr lang="zh-CN" sz="1100">
                <a:latin typeface="MiSans Medium"/>
                <a:ea typeface="MiSans Medium"/>
                <a:cs typeface="MiSans Medium"/>
              </a:rPr>
              <a:t>密码。需要</a:t>
            </a:r>
            <a:r>
              <a:rPr lang="en-US" sz="1100">
                <a:latin typeface="MiSans Medium"/>
                <a:ea typeface="MiSans Medium"/>
                <a:cs typeface="MiSans Medium"/>
              </a:rPr>
              <a:t>root</a:t>
            </a:r>
            <a:r>
              <a:rPr lang="zh-CN" sz="1100">
                <a:latin typeface="MiSans Medium"/>
                <a:ea typeface="MiSans Medium"/>
                <a:cs typeface="MiSans Medium"/>
              </a:rPr>
              <a:t>权限可使用</a:t>
            </a:r>
            <a:r>
              <a:rPr lang="en-US" sz="1100">
                <a:latin typeface="MiSans Medium"/>
                <a:ea typeface="MiSans Medium"/>
                <a:cs typeface="MiSans Medium"/>
              </a:rPr>
              <a:t>sudo</a:t>
            </a:r>
            <a:r>
              <a:rPr lang="zh-CN" sz="1100">
                <a:latin typeface="MiSans Medium"/>
                <a:ea typeface="MiSans Medium"/>
                <a:cs typeface="MiSans Medium"/>
              </a:rPr>
              <a:t>提权，或使用</a:t>
            </a:r>
            <a:r>
              <a:rPr lang="en-US" sz="1100">
                <a:latin typeface="MiSans Medium"/>
                <a:ea typeface="MiSans Medium"/>
                <a:cs typeface="MiSans Medium"/>
              </a:rPr>
              <a:t>sudo</a:t>
            </a:r>
            <a:r>
              <a:rPr lang="en-US" sz="1100">
                <a:latin typeface="MiSans Medium"/>
                <a:ea typeface="MiSans Medium"/>
                <a:cs typeface="MiSans Medium"/>
              </a:rPr>
              <a:t> </a:t>
            </a:r>
            <a:r>
              <a:rPr lang="en-US" sz="1100">
                <a:latin typeface="MiSans Medium"/>
                <a:ea typeface="MiSans Medium"/>
                <a:cs typeface="MiSans Medium"/>
              </a:rPr>
              <a:t>su</a:t>
            </a:r>
            <a:r>
              <a:rPr lang="zh-CN" sz="1100">
                <a:latin typeface="MiSans Medium"/>
                <a:ea typeface="MiSans Medium"/>
                <a:cs typeface="MiSans Medium"/>
              </a:rPr>
              <a:t>进入</a:t>
            </a:r>
            <a:r>
              <a:rPr lang="en-US" sz="1100">
                <a:latin typeface="MiSans Medium"/>
                <a:ea typeface="MiSans Medium"/>
                <a:cs typeface="MiSans Medium"/>
              </a:rPr>
              <a:t>root</a:t>
            </a:r>
            <a:r>
              <a:rPr lang="zh-CN" sz="1100">
                <a:latin typeface="MiSans Medium"/>
                <a:ea typeface="MiSans Medium"/>
                <a:cs typeface="MiSans Medium"/>
              </a:rPr>
              <a:t>用户。</a:t>
            </a:r>
            <a:endParaRPr lang="zh-CN"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预装系统默认是纯净系统，不含有</a:t>
            </a:r>
            <a:r>
              <a:rPr lang="en-US" sz="1100">
                <a:latin typeface="MiSans Medium"/>
                <a:ea typeface="MiSans Medium"/>
                <a:cs typeface="MiSans Medium"/>
              </a:rPr>
              <a:t>Jetpack</a:t>
            </a:r>
            <a:r>
              <a:rPr lang="zh-CN" sz="1100">
                <a:latin typeface="MiSans Medium"/>
                <a:ea typeface="MiSans Medium"/>
                <a:cs typeface="MiSans Medium"/>
              </a:rPr>
              <a:t>软件。可使用以下命令进行安装，安装前请不要替换或修改默认软件源：</a:t>
            </a:r>
            <a:endParaRPr lang="en-US" sz="1100">
              <a:latin typeface="MiSans Medium"/>
              <a:ea typeface="MiSans Medium"/>
              <a:cs typeface="MiSans Medium"/>
            </a:endParaRPr>
          </a:p>
          <a:p>
            <a:pPr marL="628650" lvl="1" indent="-171450">
              <a:lnSpc>
                <a:spcPct val="150000"/>
              </a:lnSpc>
              <a:buFont typeface="Arial"/>
              <a:buChar char="•"/>
              <a:defRPr/>
            </a:pPr>
            <a:r>
              <a:rPr lang="en-US" sz="1100">
                <a:latin typeface="MiSans Medium"/>
                <a:ea typeface="MiSans Medium"/>
                <a:cs typeface="MiSans Medium"/>
              </a:rPr>
              <a:t>sudo</a:t>
            </a:r>
            <a:r>
              <a:rPr lang="en-US" sz="1100">
                <a:latin typeface="MiSans Medium"/>
                <a:ea typeface="MiSans Medium"/>
                <a:cs typeface="MiSans Medium"/>
              </a:rPr>
              <a:t> apt-get update</a:t>
            </a:r>
            <a:endParaRPr lang="en-US" sz="1100">
              <a:latin typeface="MiSans Medium"/>
              <a:ea typeface="MiSans Medium"/>
              <a:cs typeface="MiSans Medium"/>
            </a:endParaRPr>
          </a:p>
          <a:p>
            <a:pPr marL="628650" lvl="1" indent="-171450">
              <a:lnSpc>
                <a:spcPct val="150000"/>
              </a:lnSpc>
              <a:buFont typeface="Arial"/>
              <a:buChar char="•"/>
              <a:defRPr/>
            </a:pPr>
            <a:r>
              <a:rPr lang="en-US" sz="1100">
                <a:latin typeface="MiSans Medium"/>
                <a:ea typeface="MiSans Medium"/>
                <a:cs typeface="MiSans Medium"/>
              </a:rPr>
              <a:t>sudo</a:t>
            </a:r>
            <a:r>
              <a:rPr lang="en-US" sz="1100">
                <a:latin typeface="MiSans Medium"/>
                <a:ea typeface="MiSans Medium"/>
                <a:cs typeface="MiSans Medium"/>
              </a:rPr>
              <a:t> apt-get install </a:t>
            </a:r>
            <a:r>
              <a:rPr lang="en-US" sz="1100">
                <a:latin typeface="MiSans Medium"/>
                <a:ea typeface="MiSans Medium"/>
                <a:cs typeface="MiSans Medium"/>
              </a:rPr>
              <a:t>nvidia</a:t>
            </a:r>
            <a:r>
              <a:rPr lang="en-US" sz="1100">
                <a:latin typeface="MiSans Medium"/>
                <a:ea typeface="MiSans Medium"/>
                <a:cs typeface="MiSans Medium"/>
              </a:rPr>
              <a:t>-jetpack</a:t>
            </a:r>
            <a:endParaRPr lang="en-US"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也可以使用</a:t>
            </a:r>
            <a:r>
              <a:rPr lang="en-US" sz="1100">
                <a:latin typeface="MiSans Medium"/>
                <a:ea typeface="MiSans Medium"/>
                <a:cs typeface="MiSans Medium"/>
              </a:rPr>
              <a:t>SDKmanager</a:t>
            </a:r>
            <a:r>
              <a:rPr lang="zh-CN" sz="1100">
                <a:latin typeface="MiSans Medium"/>
                <a:ea typeface="MiSans Medium"/>
                <a:cs typeface="MiSans Medium"/>
              </a:rPr>
              <a:t>软件，通过网络的方式进行安装。</a:t>
            </a:r>
            <a:endParaRPr lang="en-US" sz="1100">
              <a:latin typeface="MiSans Medium"/>
              <a:ea typeface="MiSans Medium"/>
              <a:cs typeface="MiSans Medium"/>
            </a:endParaRPr>
          </a:p>
          <a:p>
            <a:pPr marL="171450" indent="-171450">
              <a:lnSpc>
                <a:spcPct val="150000"/>
              </a:lnSpc>
              <a:buFont typeface="Arial"/>
              <a:buChar char="•"/>
              <a:defRPr/>
            </a:pPr>
            <a:r>
              <a:rPr lang="zh-CN" sz="1100">
                <a:latin typeface="MiSans Medium"/>
                <a:ea typeface="MiSans Medium"/>
                <a:cs typeface="MiSans Medium"/>
              </a:rPr>
              <a:t>更多资料请参考：</a:t>
            </a:r>
            <a:r>
              <a:rPr lang="en-US" sz="1100" u="sng">
                <a:latin typeface="MiSans Medium"/>
                <a:ea typeface="MiSans Medium"/>
                <a:cs typeface="MiSans Medium"/>
                <a:hlinkClick r:id="rId3" tooltip=""/>
              </a:rPr>
              <a:t>Jetson wiki (plink-ai.com)</a:t>
            </a:r>
            <a:endParaRPr lang="en-US" sz="1100">
              <a:latin typeface="MiSans Medium"/>
              <a:ea typeface="MiSans Medium"/>
              <a:cs typeface="MiSans Medium"/>
            </a:endParaRPr>
          </a:p>
        </p:txBody>
      </p:sp>
      <p:sp>
        <p:nvSpPr>
          <p:cNvPr id="1359993917" name="文本框 5"/>
          <p:cNvSpPr txBox="1"/>
          <p:nvPr/>
        </p:nvSpPr>
        <p:spPr bwMode="auto">
          <a:xfrm>
            <a:off x="646641" y="5221610"/>
            <a:ext cx="1415772" cy="461665"/>
          </a:xfrm>
          <a:prstGeom prst="rect">
            <a:avLst/>
          </a:prstGeom>
          <a:noFill/>
        </p:spPr>
        <p:txBody>
          <a:bodyPr wrap="none" rtlCol="0">
            <a:spAutoFit/>
          </a:bodyPr>
          <a:lstStyle/>
          <a:p>
            <a:pPr>
              <a:defRPr/>
            </a:pPr>
            <a:r>
              <a:rPr lang="zh-CN" sz="2400">
                <a:solidFill>
                  <a:schemeClr val="tx1">
                    <a:lumMod val="95000"/>
                    <a:lumOff val="5000"/>
                  </a:schemeClr>
                </a:solidFill>
                <a:latin typeface="MiSans Medium"/>
                <a:ea typeface="MiSans Medium"/>
              </a:rPr>
              <a:t>特殊说明</a:t>
            </a:r>
            <a:endParaRPr lang="zh-CN" sz="2400">
              <a:solidFill>
                <a:schemeClr val="tx1">
                  <a:lumMod val="95000"/>
                  <a:lumOff val="5000"/>
                </a:schemeClr>
              </a:solidFill>
              <a:latin typeface="MiSans Medium"/>
              <a:ea typeface="MiSans Medium"/>
            </a:endParaRPr>
          </a:p>
        </p:txBody>
      </p:sp>
      <p:sp>
        <p:nvSpPr>
          <p:cNvPr id="29116675" name="文本框 7"/>
          <p:cNvSpPr txBox="1"/>
          <p:nvPr/>
        </p:nvSpPr>
        <p:spPr bwMode="auto">
          <a:xfrm>
            <a:off x="646177" y="1731074"/>
            <a:ext cx="5644895" cy="1106805"/>
          </a:xfrm>
          <a:prstGeom prst="rect">
            <a:avLst/>
          </a:prstGeom>
          <a:noFill/>
        </p:spPr>
        <p:txBody>
          <a:bodyPr wrap="square" rtlCol="0">
            <a:spAutoFit/>
          </a:bodyPr>
          <a:lstStyle/>
          <a:p>
            <a:pPr>
              <a:lnSpc>
                <a:spcPct val="150000"/>
              </a:lnSpc>
              <a:defRPr/>
            </a:pPr>
            <a:r>
              <a:rPr lang="en-US" sz="1100">
                <a:latin typeface="MiSans Medium"/>
                <a:ea typeface="MiSans Medium"/>
                <a:cs typeface="MiSans Medium"/>
              </a:rPr>
              <a:t>28F1E4</a:t>
            </a:r>
            <a:r>
              <a:rPr lang="zh-CN" sz="1100">
                <a:latin typeface="MiSans Medium"/>
                <a:ea typeface="MiSans Medium"/>
                <a:cs typeface="MiSans Medium"/>
              </a:rPr>
              <a:t>标配两路</a:t>
            </a:r>
            <a:r>
              <a:rPr lang="en-US" sz="1100">
                <a:latin typeface="MiSans Medium"/>
                <a:ea typeface="MiSans Medium"/>
                <a:cs typeface="MiSans Medium"/>
              </a:rPr>
              <a:t>RS485</a:t>
            </a:r>
            <a:r>
              <a:rPr lang="zh-CN" sz="1100">
                <a:latin typeface="MiSans Medium"/>
                <a:ea typeface="MiSans Medium"/>
                <a:cs typeface="MiSans Medium"/>
              </a:rPr>
              <a:t>串口，可进行两路</a:t>
            </a:r>
            <a:r>
              <a:rPr lang="en-US" sz="1100">
                <a:latin typeface="MiSans Medium"/>
                <a:ea typeface="MiSans Medium"/>
                <a:cs typeface="MiSans Medium"/>
              </a:rPr>
              <a:t>RS485</a:t>
            </a:r>
            <a:r>
              <a:rPr lang="zh-CN" sz="1100">
                <a:latin typeface="MiSans Medium"/>
                <a:ea typeface="MiSans Medium"/>
                <a:cs typeface="MiSans Medium"/>
              </a:rPr>
              <a:t>串口相连接进行对接测试</a:t>
            </a:r>
            <a:endParaRPr lang="en-US" sz="1100">
              <a:latin typeface="MiSans Medium"/>
              <a:ea typeface="MiSans Medium"/>
              <a:cs typeface="MiSans Medium"/>
            </a:endParaRPr>
          </a:p>
          <a:p>
            <a:pPr>
              <a:lnSpc>
                <a:spcPct val="150000"/>
              </a:lnSpc>
              <a:defRPr/>
            </a:pPr>
            <a:r>
              <a:rPr lang="zh-CN" sz="1100">
                <a:latin typeface="MiSans Medium"/>
                <a:ea typeface="MiSans Medium"/>
                <a:cs typeface="MiSans Medium"/>
              </a:rPr>
              <a:t>由于</a:t>
            </a:r>
            <a:r>
              <a:rPr lang="en-US" sz="1100">
                <a:latin typeface="MiSans Medium"/>
                <a:ea typeface="MiSans Medium"/>
                <a:cs typeface="MiSans Medium"/>
              </a:rPr>
              <a:t>RS485</a:t>
            </a:r>
            <a:r>
              <a:rPr lang="zh-CN" sz="1100">
                <a:latin typeface="MiSans Medium"/>
                <a:ea typeface="MiSans Medium"/>
                <a:cs typeface="MiSans Medium"/>
              </a:rPr>
              <a:t>使用时需要置位，故只能使用示例程序进行测试。</a:t>
            </a:r>
            <a:endParaRPr lang="en-US" sz="1100">
              <a:latin typeface="MiSans Medium"/>
              <a:ea typeface="MiSans Medium"/>
              <a:cs typeface="MiSans Medium"/>
            </a:endParaRPr>
          </a:p>
          <a:p>
            <a:pPr>
              <a:lnSpc>
                <a:spcPct val="150000"/>
              </a:lnSpc>
              <a:defRPr/>
            </a:pPr>
            <a:r>
              <a:rPr lang="zh-CN" sz="1100">
                <a:latin typeface="MiSans Medium"/>
                <a:ea typeface="MiSans Medium"/>
                <a:cs typeface="MiSans Medium"/>
              </a:rPr>
              <a:t>示例程序下载地址：</a:t>
            </a:r>
            <a:r>
              <a:rPr lang="en-US" sz="1100" u="sng">
                <a:solidFill>
                  <a:schemeClr val="tx1"/>
                </a:solidFill>
                <a:latin typeface="MiSans Medium"/>
                <a:ea typeface="MiSans Medium"/>
                <a:cs typeface="MiSans Medium"/>
                <a:hlinkClick r:id="rId4" tooltip=""/>
              </a:rPr>
              <a:t> https://gitee.com/plink718/11f1e2-io-test</a:t>
            </a:r>
            <a:endParaRPr lang="en-US" sz="1100">
              <a:solidFill>
                <a:schemeClr val="tx1"/>
              </a:solidFill>
              <a:latin typeface="MiSans Medium"/>
              <a:ea typeface="MiSans Medium"/>
              <a:cs typeface="MiSans Medium"/>
            </a:endParaRPr>
          </a:p>
          <a:p>
            <a:pPr>
              <a:lnSpc>
                <a:spcPct val="150000"/>
              </a:lnSpc>
              <a:defRPr/>
            </a:pPr>
            <a:r>
              <a:rPr lang="zh-CN" sz="1100">
                <a:latin typeface="MiSans Medium"/>
                <a:ea typeface="MiSans Medium"/>
                <a:cs typeface="MiSans Medium"/>
              </a:rPr>
              <a:t>示例程序也可用于测试</a:t>
            </a:r>
            <a:r>
              <a:rPr lang="en-US" sz="1100">
                <a:latin typeface="MiSans Medium"/>
                <a:ea typeface="MiSans Medium"/>
                <a:cs typeface="MiSans Medium"/>
              </a:rPr>
              <a:t>RS232</a:t>
            </a:r>
            <a:r>
              <a:rPr lang="zh-CN" sz="1100">
                <a:latin typeface="MiSans Medium"/>
                <a:ea typeface="MiSans Medium"/>
                <a:cs typeface="MiSans Medium"/>
              </a:rPr>
              <a:t>串口，示例程序用法请参考上述链接中</a:t>
            </a:r>
            <a:r>
              <a:rPr lang="en-US" sz="1100">
                <a:latin typeface="MiSans Medium"/>
                <a:ea typeface="MiSans Medium"/>
                <a:cs typeface="MiSans Medium"/>
              </a:rPr>
              <a:t>README</a:t>
            </a:r>
            <a:r>
              <a:rPr lang="zh-CN" sz="1100">
                <a:latin typeface="MiSans Medium"/>
                <a:ea typeface="MiSans Medium"/>
                <a:cs typeface="MiSans Medium"/>
              </a:rPr>
              <a:t>。</a:t>
            </a:r>
            <a:endParaRPr lang="en-US" sz="1100">
              <a:latin typeface="MiSans Medium"/>
              <a:ea typeface="MiSans Medium"/>
              <a:cs typeface="MiSans Medium"/>
            </a:endParaRPr>
          </a:p>
        </p:txBody>
      </p:sp>
      <p:sp>
        <p:nvSpPr>
          <p:cNvPr id="57332944" name="文本框 9"/>
          <p:cNvSpPr txBox="1"/>
          <p:nvPr/>
        </p:nvSpPr>
        <p:spPr bwMode="auto">
          <a:xfrm>
            <a:off x="646641" y="1269580"/>
            <a:ext cx="2337499" cy="461665"/>
          </a:xfrm>
          <a:prstGeom prst="rect">
            <a:avLst/>
          </a:prstGeom>
          <a:noFill/>
        </p:spPr>
        <p:txBody>
          <a:bodyPr wrap="none" rtlCol="0">
            <a:spAutoFit/>
          </a:bodyPr>
          <a:lstStyle/>
          <a:p>
            <a:pPr>
              <a:defRPr/>
            </a:pPr>
            <a:r>
              <a:rPr lang="en-US" sz="2400">
                <a:solidFill>
                  <a:schemeClr val="tx1">
                    <a:lumMod val="95000"/>
                    <a:lumOff val="5000"/>
                  </a:schemeClr>
                </a:solidFill>
                <a:latin typeface="MiSans Medium"/>
                <a:ea typeface="MiSans Medium"/>
                <a:cs typeface="MiSans Medium"/>
              </a:rPr>
              <a:t>RS485</a:t>
            </a:r>
            <a:r>
              <a:rPr lang="zh-CN" sz="2400">
                <a:solidFill>
                  <a:schemeClr val="tx1">
                    <a:lumMod val="95000"/>
                    <a:lumOff val="5000"/>
                  </a:schemeClr>
                </a:solidFill>
                <a:latin typeface="MiSans Medium"/>
                <a:ea typeface="MiSans Medium"/>
                <a:cs typeface="MiSans Medium"/>
              </a:rPr>
              <a:t>串口测试</a:t>
            </a:r>
            <a:endParaRPr lang="zh-CN" sz="2400">
              <a:solidFill>
                <a:schemeClr val="tx1">
                  <a:lumMod val="95000"/>
                  <a:lumOff val="5000"/>
                </a:schemeClr>
              </a:solidFill>
              <a:latin typeface="MiSans Medium"/>
              <a:ea typeface="MiSans Medium"/>
              <a:cs typeface="MiSans Medium"/>
            </a:endParaRPr>
          </a:p>
        </p:txBody>
      </p:sp>
      <p:sp>
        <p:nvSpPr>
          <p:cNvPr id="1254837367" name="文本框 3"/>
          <p:cNvSpPr txBox="1"/>
          <p:nvPr/>
        </p:nvSpPr>
        <p:spPr bwMode="auto">
          <a:xfrm>
            <a:off x="651510" y="3004185"/>
            <a:ext cx="3429000" cy="460375"/>
          </a:xfrm>
          <a:prstGeom prst="rect">
            <a:avLst/>
          </a:prstGeom>
          <a:noFill/>
        </p:spPr>
        <p:txBody>
          <a:bodyPr wrap="square" rtlCol="0" anchor="t">
            <a:spAutoFit/>
          </a:bodyPr>
          <a:p>
            <a:pPr>
              <a:defRPr/>
            </a:pPr>
            <a:r>
              <a:rPr lang="en-US" sz="2400">
                <a:solidFill>
                  <a:schemeClr val="tx1">
                    <a:lumMod val="95000"/>
                    <a:lumOff val="5000"/>
                  </a:schemeClr>
                </a:solidFill>
                <a:latin typeface="MiSans Medium"/>
                <a:ea typeface="MiSans Medium"/>
                <a:cs typeface="MiSans Medium"/>
              </a:rPr>
              <a:t>GPIO</a:t>
            </a:r>
            <a:r>
              <a:rPr lang="zh-CN" sz="2400">
                <a:solidFill>
                  <a:schemeClr val="tx1">
                    <a:lumMod val="95000"/>
                    <a:lumOff val="5000"/>
                  </a:schemeClr>
                </a:solidFill>
                <a:latin typeface="MiSans Medium"/>
                <a:ea typeface="MiSans Medium"/>
                <a:cs typeface="MiSans Medium"/>
              </a:rPr>
              <a:t>测试</a:t>
            </a:r>
            <a:endParaRPr lang="zh-CN" sz="2400">
              <a:solidFill>
                <a:schemeClr val="tx1">
                  <a:lumMod val="95000"/>
                  <a:lumOff val="5000"/>
                </a:schemeClr>
              </a:solidFill>
              <a:latin typeface="MiSans Medium"/>
              <a:ea typeface="MiSans Medium"/>
              <a:cs typeface="MiSans Medium"/>
            </a:endParaRPr>
          </a:p>
        </p:txBody>
      </p:sp>
      <p:sp>
        <p:nvSpPr>
          <p:cNvPr id="1199939491" name="文本框 4"/>
          <p:cNvSpPr txBox="1"/>
          <p:nvPr/>
        </p:nvSpPr>
        <p:spPr bwMode="auto">
          <a:xfrm>
            <a:off x="702310" y="3510280"/>
            <a:ext cx="5970270" cy="1106805"/>
          </a:xfrm>
          <a:prstGeom prst="rect">
            <a:avLst/>
          </a:prstGeom>
          <a:noFill/>
        </p:spPr>
        <p:txBody>
          <a:bodyPr wrap="square" rtlCol="0" anchor="t">
            <a:spAutoFit/>
          </a:bodyPr>
          <a:p>
            <a:pPr>
              <a:lnSpc>
                <a:spcPct val="150000"/>
              </a:lnSpc>
              <a:defRPr/>
            </a:pPr>
            <a:r>
              <a:rPr lang="en-US" sz="1100">
                <a:latin typeface="MiSans Medium"/>
                <a:ea typeface="MiSans Medium"/>
                <a:cs typeface="MiSans Medium"/>
              </a:rPr>
              <a:t>28F1E4</a:t>
            </a:r>
            <a:r>
              <a:rPr lang="zh-CN" sz="1100">
                <a:latin typeface="MiSans Medium"/>
                <a:ea typeface="MiSans Medium"/>
                <a:cs typeface="MiSans Medium"/>
              </a:rPr>
              <a:t>标配</a:t>
            </a:r>
            <a:r>
              <a:rPr lang="en-US" sz="1100">
                <a:latin typeface="MiSans Medium"/>
                <a:ea typeface="MiSans Medium"/>
                <a:cs typeface="MiSans Medium"/>
              </a:rPr>
              <a:t>4</a:t>
            </a:r>
            <a:r>
              <a:rPr lang="zh-CN" sz="1100">
                <a:latin typeface="MiSans Medium"/>
                <a:ea typeface="MiSans Medium"/>
                <a:cs typeface="MiSans Medium"/>
              </a:rPr>
              <a:t>路隔离电</a:t>
            </a:r>
            <a:r>
              <a:rPr lang="en-US" sz="1100">
                <a:latin typeface="MiSans Medium"/>
                <a:ea typeface="MiSans Medium"/>
                <a:cs typeface="MiSans Medium"/>
              </a:rPr>
              <a:t>GPI</a:t>
            </a:r>
            <a:r>
              <a:rPr lang="zh-CN" sz="1100">
                <a:latin typeface="MiSans Medium"/>
                <a:ea typeface="MiSans Medium"/>
                <a:cs typeface="MiSans Medium"/>
              </a:rPr>
              <a:t>和</a:t>
            </a:r>
            <a:r>
              <a:rPr lang="en-US" sz="1100">
                <a:latin typeface="MiSans Medium"/>
                <a:ea typeface="MiSans Medium"/>
                <a:cs typeface="MiSans Medium"/>
              </a:rPr>
              <a:t>4</a:t>
            </a:r>
            <a:r>
              <a:rPr lang="zh-CN" sz="1100">
                <a:latin typeface="MiSans Medium"/>
                <a:ea typeface="MiSans Medium"/>
                <a:cs typeface="MiSans Medium"/>
              </a:rPr>
              <a:t>路</a:t>
            </a:r>
            <a:r>
              <a:rPr lang="zh-CN" sz="1100">
                <a:latin typeface="MiSans Medium"/>
                <a:ea typeface="MiSans Medium"/>
                <a:cs typeface="MiSans Medium"/>
              </a:rPr>
              <a:t>电隔离</a:t>
            </a:r>
            <a:r>
              <a:rPr lang="en-US" sz="1100">
                <a:latin typeface="MiSans Medium"/>
                <a:ea typeface="MiSans Medium"/>
                <a:cs typeface="MiSans Medium"/>
              </a:rPr>
              <a:t>GPO</a:t>
            </a:r>
            <a:endParaRPr lang="en-US" sz="1100">
              <a:latin typeface="MiSans Medium"/>
              <a:ea typeface="MiSans Medium"/>
              <a:cs typeface="MiSans Medium"/>
            </a:endParaRPr>
          </a:p>
          <a:p>
            <a:pPr>
              <a:lnSpc>
                <a:spcPct val="150000"/>
              </a:lnSpc>
              <a:defRPr/>
            </a:pPr>
            <a:r>
              <a:rPr lang="zh-CN" sz="1100">
                <a:latin typeface="MiSans Medium"/>
                <a:ea typeface="MiSans Medium"/>
                <a:cs typeface="MiSans Medium"/>
              </a:rPr>
              <a:t>使用</a:t>
            </a:r>
            <a:r>
              <a:rPr lang="zh-CN" sz="1100">
                <a:latin typeface="MiSans Medium"/>
                <a:ea typeface="MiSans Medium"/>
                <a:cs typeface="MiSans Medium"/>
              </a:rPr>
              <a:t>以下示例程序进行测试。</a:t>
            </a:r>
            <a:endParaRPr lang="en-US" sz="1100">
              <a:latin typeface="MiSans Medium"/>
              <a:ea typeface="MiSans Medium"/>
              <a:cs typeface="MiSans Medium"/>
            </a:endParaRPr>
          </a:p>
          <a:p>
            <a:pPr>
              <a:lnSpc>
                <a:spcPct val="150000"/>
              </a:lnSpc>
              <a:defRPr/>
            </a:pPr>
            <a:r>
              <a:rPr lang="zh-CN" sz="1100">
                <a:latin typeface="MiSans Medium"/>
                <a:ea typeface="MiSans Medium"/>
                <a:cs typeface="MiSans Medium"/>
              </a:rPr>
              <a:t>示例程序下载地址：</a:t>
            </a:r>
            <a:r>
              <a:rPr lang="en-US" sz="1100" u="sng">
                <a:latin typeface="MiSans Medium"/>
                <a:ea typeface="MiSans Medium"/>
                <a:cs typeface="MiSans Medium"/>
                <a:hlinkClick r:id="rId4" tooltip=""/>
              </a:rPr>
              <a:t> https://gitee.com/plink718/11f1e2-io-test</a:t>
            </a:r>
            <a:endParaRPr lang="en-US" sz="1100">
              <a:solidFill>
                <a:schemeClr val="tx1"/>
              </a:solidFill>
              <a:latin typeface="MiSans Medium"/>
              <a:ea typeface="MiSans Medium"/>
              <a:cs typeface="MiSans Medium"/>
            </a:endParaRPr>
          </a:p>
          <a:p>
            <a:pPr>
              <a:lnSpc>
                <a:spcPct val="150000"/>
              </a:lnSpc>
              <a:defRPr/>
            </a:pPr>
            <a:endParaRPr lang="zh-CN" sz="1100">
              <a:latin typeface="MiSans Medium"/>
              <a:ea typeface="MiSans Medium"/>
              <a:cs typeface="MiSans Medium"/>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86301601" name="矩形 9"/>
          <p:cNvSpPr/>
          <p:nvPr/>
        </p:nvSpPr>
        <p:spPr bwMode="auto">
          <a:xfrm>
            <a:off x="0" y="6886715"/>
            <a:ext cx="6858000" cy="1417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atin typeface="MiSans Medium"/>
              <a:ea typeface="MiSans Medium"/>
            </a:endParaRPr>
          </a:p>
        </p:txBody>
      </p:sp>
      <p:sp>
        <p:nvSpPr>
          <p:cNvPr id="500578822" name="文本框 1"/>
          <p:cNvSpPr txBox="1"/>
          <p:nvPr/>
        </p:nvSpPr>
        <p:spPr bwMode="auto">
          <a:xfrm>
            <a:off x="431515" y="1440329"/>
            <a:ext cx="5954998" cy="2400657"/>
          </a:xfrm>
          <a:prstGeom prst="rect">
            <a:avLst/>
          </a:prstGeom>
          <a:noFill/>
        </p:spPr>
        <p:txBody>
          <a:bodyPr wrap="square" rtlCol="0">
            <a:spAutoFit/>
          </a:bodyPr>
          <a:lstStyle/>
          <a:p>
            <a:pPr algn="just">
              <a:defRPr/>
            </a:pPr>
            <a:r>
              <a:rPr lang="zh-CN" sz="1000" b="1">
                <a:solidFill>
                  <a:schemeClr val="tx1">
                    <a:lumMod val="85000"/>
                    <a:lumOff val="15000"/>
                  </a:schemeClr>
                </a:solidFill>
                <a:latin typeface="MiSans Medium"/>
                <a:ea typeface="MiSans Medium"/>
                <a:cs typeface="MiSans Medium"/>
              </a:rPr>
              <a:t>北京品立科技有限责任公司保留一切权利。 </a:t>
            </a:r>
            <a:endParaRPr lang="en-US" sz="1000" b="1">
              <a:solidFill>
                <a:schemeClr val="tx1">
                  <a:lumMod val="85000"/>
                  <a:lumOff val="15000"/>
                </a:schemeClr>
              </a:solidFill>
              <a:latin typeface="MiSans Medium"/>
              <a:ea typeface="MiSans Medium"/>
              <a:cs typeface="MiSans Medium"/>
            </a:endParaRPr>
          </a:p>
          <a:p>
            <a:pPr algn="just">
              <a:defRPr/>
            </a:pPr>
            <a:endParaRPr lang="en-US" sz="1000">
              <a:solidFill>
                <a:schemeClr val="tx1">
                  <a:lumMod val="85000"/>
                  <a:lumOff val="15000"/>
                </a:schemeClr>
              </a:solidFill>
              <a:latin typeface="MiSans Medium"/>
              <a:ea typeface="MiSans Medium"/>
              <a:cs typeface="MiSans Medium"/>
            </a:endParaRPr>
          </a:p>
          <a:p>
            <a:pPr algn="just">
              <a:defRPr/>
            </a:pPr>
            <a:r>
              <a:rPr lang="zh-CN" sz="1000">
                <a:solidFill>
                  <a:schemeClr val="tx1">
                    <a:lumMod val="85000"/>
                    <a:lumOff val="15000"/>
                  </a:schemeClr>
                </a:solidFill>
                <a:latin typeface="MiSans Medium"/>
                <a:ea typeface="MiSans Medium"/>
                <a:cs typeface="MiSans Medium"/>
              </a:rPr>
              <a:t>非经本公司书面许可，任何单位和个人不得擅自摘抄、复制本文档内容的部分或全部，并不得以任何形式传播。 </a:t>
            </a:r>
            <a:endParaRPr lang="en-US" sz="1000">
              <a:solidFill>
                <a:schemeClr val="tx1">
                  <a:lumMod val="85000"/>
                  <a:lumOff val="15000"/>
                </a:schemeClr>
              </a:solidFill>
              <a:latin typeface="MiSans Medium"/>
              <a:ea typeface="MiSans Medium"/>
              <a:cs typeface="MiSans Medium"/>
            </a:endParaRPr>
          </a:p>
          <a:p>
            <a:pPr algn="just">
              <a:defRPr/>
            </a:pPr>
            <a:endParaRPr lang="zh-CN" sz="1000">
              <a:solidFill>
                <a:schemeClr val="tx1">
                  <a:lumMod val="85000"/>
                  <a:lumOff val="15000"/>
                </a:schemeClr>
              </a:solidFill>
              <a:latin typeface="MiSans Medium"/>
              <a:ea typeface="MiSans Medium"/>
              <a:cs typeface="MiSans Medium"/>
            </a:endParaRPr>
          </a:p>
          <a:p>
            <a:pPr algn="just">
              <a:defRPr/>
            </a:pPr>
            <a:endParaRPr lang="en-US" sz="1000">
              <a:solidFill>
                <a:schemeClr val="tx1">
                  <a:lumMod val="85000"/>
                  <a:lumOff val="15000"/>
                </a:schemeClr>
              </a:solidFill>
              <a:latin typeface="MiSans Medium"/>
              <a:ea typeface="MiSans Medium"/>
              <a:cs typeface="MiSans Medium"/>
            </a:endParaRPr>
          </a:p>
          <a:p>
            <a:pPr algn="just">
              <a:defRPr/>
            </a:pPr>
            <a:endParaRPr lang="en-US" sz="1000">
              <a:solidFill>
                <a:schemeClr val="tx1">
                  <a:lumMod val="85000"/>
                  <a:lumOff val="15000"/>
                </a:schemeClr>
              </a:solidFill>
              <a:latin typeface="MiSans Medium"/>
              <a:ea typeface="MiSans Medium"/>
              <a:cs typeface="MiSans Medium"/>
            </a:endParaRPr>
          </a:p>
          <a:p>
            <a:pPr algn="just">
              <a:defRPr/>
            </a:pPr>
            <a:r>
              <a:rPr lang="zh-CN" sz="1000" b="1">
                <a:solidFill>
                  <a:schemeClr val="tx1">
                    <a:lumMod val="85000"/>
                    <a:lumOff val="15000"/>
                  </a:schemeClr>
                </a:solidFill>
                <a:latin typeface="MiSans Medium"/>
                <a:ea typeface="MiSans Medium"/>
                <a:cs typeface="MiSans Medium"/>
              </a:rPr>
              <a:t>注意 </a:t>
            </a:r>
            <a:endParaRPr lang="en-US" sz="1000" b="1">
              <a:solidFill>
                <a:schemeClr val="tx1">
                  <a:lumMod val="85000"/>
                  <a:lumOff val="15000"/>
                </a:schemeClr>
              </a:solidFill>
              <a:latin typeface="MiSans Medium"/>
              <a:ea typeface="MiSans Medium"/>
              <a:cs typeface="MiSans Medium"/>
            </a:endParaRPr>
          </a:p>
          <a:p>
            <a:pPr algn="just">
              <a:defRPr/>
            </a:pPr>
            <a:endParaRPr lang="zh-CN" sz="1000">
              <a:solidFill>
                <a:schemeClr val="tx1">
                  <a:lumMod val="85000"/>
                  <a:lumOff val="15000"/>
                </a:schemeClr>
              </a:solidFill>
              <a:latin typeface="MiSans Medium"/>
              <a:ea typeface="MiSans Medium"/>
              <a:cs typeface="MiSans Medium"/>
            </a:endParaRPr>
          </a:p>
          <a:p>
            <a:pPr algn="just">
              <a:defRPr/>
            </a:pPr>
            <a:r>
              <a:rPr lang="zh-CN" sz="1000">
                <a:solidFill>
                  <a:schemeClr val="tx1">
                    <a:lumMod val="85000"/>
                    <a:lumOff val="15000"/>
                  </a:schemeClr>
                </a:solidFill>
                <a:latin typeface="MiSans Medium"/>
                <a:ea typeface="MiSans Medium"/>
                <a:cs typeface="MiSans Medium"/>
              </a:rPr>
              <a:t>您购买的产品、服务或特性等应受品立科技商业合同和条款的约束，本文档中描述的全部或部分产品、服务或特性可能不在您的购买或使用范围之内。除非合同另有约定，</a:t>
            </a:r>
            <a:r>
              <a:rPr lang="zh-CN" sz="1000" b="1">
                <a:solidFill>
                  <a:schemeClr val="tx1">
                    <a:lumMod val="85000"/>
                    <a:lumOff val="15000"/>
                  </a:schemeClr>
                </a:solidFill>
                <a:latin typeface="MiSans Medium"/>
                <a:ea typeface="MiSans Medium"/>
                <a:cs typeface="MiSans Medium"/>
              </a:rPr>
              <a:t>本公司对本文档内容不做任何明示或暗示的声明或保证。 </a:t>
            </a:r>
            <a:endParaRPr lang="zh-CN" sz="1000" b="1">
              <a:solidFill>
                <a:schemeClr val="tx1">
                  <a:lumMod val="85000"/>
                  <a:lumOff val="15000"/>
                </a:schemeClr>
              </a:solidFill>
              <a:latin typeface="MiSans Medium"/>
              <a:ea typeface="MiSans Medium"/>
              <a:cs typeface="MiSans Medium"/>
            </a:endParaRPr>
          </a:p>
          <a:p>
            <a:pPr algn="just">
              <a:defRPr/>
            </a:pPr>
            <a:endParaRPr lang="en-US" sz="1000" b="1">
              <a:solidFill>
                <a:schemeClr val="tx1">
                  <a:lumMod val="85000"/>
                  <a:lumOff val="15000"/>
                </a:schemeClr>
              </a:solidFill>
              <a:latin typeface="MiSans Medium"/>
              <a:ea typeface="MiSans Medium"/>
              <a:cs typeface="MiSans Medium"/>
            </a:endParaRPr>
          </a:p>
          <a:p>
            <a:pPr algn="just">
              <a:defRPr/>
            </a:pPr>
            <a:r>
              <a:rPr lang="zh-CN" sz="1000" b="1">
                <a:solidFill>
                  <a:schemeClr val="tx1">
                    <a:lumMod val="85000"/>
                    <a:lumOff val="15000"/>
                  </a:schemeClr>
                </a:solidFill>
                <a:latin typeface="MiSans Medium"/>
                <a:ea typeface="MiSans Medium"/>
                <a:cs typeface="MiSans Medium"/>
              </a:rPr>
              <a:t>由于产品版本升级或其他原因，本文档内容会不定期进行更新。除非另有约定，本文档仅作为使用指导，本文档中的所有陈述、信息和建议不构成任何明示或暗示的担保。 </a:t>
            </a:r>
            <a:endParaRPr lang="zh-CN" sz="1000" b="1">
              <a:solidFill>
                <a:schemeClr val="tx1">
                  <a:lumMod val="85000"/>
                  <a:lumOff val="15000"/>
                </a:schemeClr>
              </a:solidFill>
              <a:latin typeface="MiSans Medium"/>
              <a:ea typeface="MiSans Medium"/>
              <a:cs typeface="MiSans Medium"/>
            </a:endParaRPr>
          </a:p>
        </p:txBody>
      </p:sp>
      <p:sp>
        <p:nvSpPr>
          <p:cNvPr id="57209513" name="灯片编号占位符 5"/>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2</a:t>
            </a:fld>
            <a:endParaRPr lang="zh-CN">
              <a:latin typeface="MiSans Medium"/>
              <a:ea typeface="MiSans Medium"/>
            </a:endParaRPr>
          </a:p>
        </p:txBody>
      </p:sp>
      <p:sp>
        <p:nvSpPr>
          <p:cNvPr id="739321700" name="文本框 4"/>
          <p:cNvSpPr txBox="1"/>
          <p:nvPr/>
        </p:nvSpPr>
        <p:spPr bwMode="auto">
          <a:xfrm>
            <a:off x="431515" y="7061918"/>
            <a:ext cx="4910346" cy="1147174"/>
          </a:xfrm>
          <a:prstGeom prst="rect">
            <a:avLst/>
          </a:prstGeom>
          <a:noFill/>
        </p:spPr>
        <p:txBody>
          <a:bodyPr wrap="square" rtlCol="0">
            <a:spAutoFit/>
          </a:bodyPr>
          <a:lstStyle/>
          <a:p>
            <a:pPr>
              <a:defRPr/>
            </a:pPr>
            <a:r>
              <a:rPr lang="zh-CN" sz="1400" spc="190">
                <a:solidFill>
                  <a:schemeClr val="tx1">
                    <a:lumMod val="95000"/>
                    <a:lumOff val="5000"/>
                  </a:schemeClr>
                </a:solidFill>
                <a:latin typeface="MiSans Medium"/>
                <a:ea typeface="MiSans Medium"/>
                <a:cs typeface="MiSans Medium"/>
              </a:rPr>
              <a:t>北京品立科技有限责任公司</a:t>
            </a:r>
            <a:endParaRPr lang="en-US" sz="1400" spc="190">
              <a:solidFill>
                <a:schemeClr val="tx1">
                  <a:lumMod val="95000"/>
                  <a:lumOff val="5000"/>
                </a:schemeClr>
              </a:solidFill>
              <a:latin typeface="MiSans Medium"/>
              <a:ea typeface="MiSans Medium"/>
              <a:cs typeface="MiSans Medium"/>
            </a:endParaRPr>
          </a:p>
          <a:p>
            <a:pPr>
              <a:defRPr/>
            </a:pPr>
            <a:endParaRPr lang="en-US" sz="1200" spc="190">
              <a:solidFill>
                <a:schemeClr val="tx1">
                  <a:lumMod val="95000"/>
                  <a:lumOff val="5000"/>
                </a:schemeClr>
              </a:solidFill>
              <a:latin typeface="MiSans Medium"/>
              <a:ea typeface="MiSans Medium"/>
              <a:cs typeface="MiSans Medium"/>
            </a:endParaRPr>
          </a:p>
          <a:p>
            <a:pPr>
              <a:defRPr/>
            </a:pPr>
            <a:r>
              <a:rPr lang="zh-CN" sz="1100" spc="190">
                <a:solidFill>
                  <a:schemeClr val="tx1">
                    <a:lumMod val="95000"/>
                    <a:lumOff val="5000"/>
                  </a:schemeClr>
                </a:solidFill>
                <a:latin typeface="MiSans Medium"/>
                <a:ea typeface="MiSans Medium"/>
                <a:cs typeface="MiSans Medium"/>
              </a:rPr>
              <a:t>网址：</a:t>
            </a:r>
            <a:r>
              <a:rPr lang="en-US" sz="1100" u="sng" spc="190">
                <a:solidFill>
                  <a:schemeClr val="tx1">
                    <a:lumMod val="95000"/>
                    <a:lumOff val="5000"/>
                  </a:schemeClr>
                </a:solidFill>
                <a:latin typeface="MiSans Medium"/>
                <a:ea typeface="MiSans Medium"/>
                <a:cs typeface="MiSans Medium"/>
                <a:hlinkClick r:id="rId3" tooltip=""/>
              </a:rPr>
              <a:t>http://www.plink-ai.com/</a:t>
            </a:r>
            <a:endParaRPr lang="en-US" sz="1100" spc="190">
              <a:solidFill>
                <a:schemeClr val="tx1">
                  <a:lumMod val="95000"/>
                  <a:lumOff val="5000"/>
                </a:schemeClr>
              </a:solidFill>
              <a:latin typeface="MiSans Medium"/>
              <a:ea typeface="MiSans Medium"/>
              <a:cs typeface="MiSans Medium"/>
            </a:endParaRPr>
          </a:p>
          <a:p>
            <a:pPr>
              <a:lnSpc>
                <a:spcPct val="150000"/>
              </a:lnSpc>
              <a:defRPr/>
            </a:pPr>
            <a:r>
              <a:rPr lang="zh-CN" sz="1100" spc="190">
                <a:solidFill>
                  <a:schemeClr val="tx1">
                    <a:lumMod val="95000"/>
                    <a:lumOff val="5000"/>
                  </a:schemeClr>
                </a:solidFill>
                <a:latin typeface="MiSans Medium"/>
                <a:ea typeface="MiSans Medium"/>
                <a:cs typeface="MiSans Medium"/>
              </a:rPr>
              <a:t>地址：北京市海淀区上地三街金隅嘉华大厦</a:t>
            </a:r>
            <a:r>
              <a:rPr lang="en-US" sz="1100" spc="190">
                <a:solidFill>
                  <a:schemeClr val="tx1">
                    <a:lumMod val="95000"/>
                    <a:lumOff val="5000"/>
                  </a:schemeClr>
                </a:solidFill>
                <a:latin typeface="MiSans Medium"/>
                <a:ea typeface="MiSans Medium"/>
                <a:cs typeface="MiSans Medium"/>
              </a:rPr>
              <a:t>C</a:t>
            </a:r>
            <a:r>
              <a:rPr lang="zh-CN" sz="1100" spc="190">
                <a:solidFill>
                  <a:schemeClr val="tx1">
                    <a:lumMod val="95000"/>
                    <a:lumOff val="5000"/>
                  </a:schemeClr>
                </a:solidFill>
                <a:latin typeface="MiSans Medium"/>
                <a:ea typeface="MiSans Medium"/>
                <a:cs typeface="MiSans Medium"/>
              </a:rPr>
              <a:t>座</a:t>
            </a:r>
            <a:r>
              <a:rPr lang="en-US" sz="1100" spc="190">
                <a:solidFill>
                  <a:schemeClr val="tx1">
                    <a:lumMod val="95000"/>
                    <a:lumOff val="5000"/>
                  </a:schemeClr>
                </a:solidFill>
                <a:latin typeface="MiSans Medium"/>
                <a:ea typeface="MiSans Medium"/>
                <a:cs typeface="MiSans Medium"/>
              </a:rPr>
              <a:t>1106/1108</a:t>
            </a:r>
            <a:r>
              <a:rPr lang="zh-CN" sz="1100" spc="190">
                <a:solidFill>
                  <a:schemeClr val="tx1">
                    <a:lumMod val="95000"/>
                    <a:lumOff val="5000"/>
                  </a:schemeClr>
                </a:solidFill>
                <a:latin typeface="MiSans Medium"/>
                <a:ea typeface="MiSans Medium"/>
                <a:cs typeface="MiSans Medium"/>
              </a:rPr>
              <a:t>室</a:t>
            </a:r>
            <a:endParaRPr lang="en-US" sz="1100" spc="190">
              <a:solidFill>
                <a:schemeClr val="tx1">
                  <a:lumMod val="95000"/>
                  <a:lumOff val="5000"/>
                </a:schemeClr>
              </a:solidFill>
              <a:latin typeface="MiSans Medium"/>
              <a:ea typeface="MiSans Medium"/>
              <a:cs typeface="MiSans Medium"/>
            </a:endParaRPr>
          </a:p>
          <a:p>
            <a:pPr>
              <a:lnSpc>
                <a:spcPct val="150000"/>
              </a:lnSpc>
              <a:defRPr/>
            </a:pPr>
            <a:r>
              <a:rPr lang="zh-CN" sz="1100" spc="190">
                <a:solidFill>
                  <a:schemeClr val="tx1">
                    <a:lumMod val="95000"/>
                    <a:lumOff val="5000"/>
                  </a:schemeClr>
                </a:solidFill>
                <a:latin typeface="MiSans Medium"/>
                <a:ea typeface="MiSans Medium"/>
                <a:cs typeface="MiSans Medium"/>
              </a:rPr>
              <a:t>联系电话：</a:t>
            </a:r>
            <a:r>
              <a:rPr lang="en-US" sz="1100" spc="190">
                <a:solidFill>
                  <a:schemeClr val="tx1">
                    <a:lumMod val="95000"/>
                    <a:lumOff val="5000"/>
                  </a:schemeClr>
                </a:solidFill>
                <a:latin typeface="MiSans Medium"/>
                <a:ea typeface="MiSans Medium"/>
                <a:cs typeface="MiSans Medium"/>
              </a:rPr>
              <a:t>+86-010-62962285/400-127-3302</a:t>
            </a:r>
            <a:endParaRPr lang="zh-CN" sz="1100" spc="190">
              <a:solidFill>
                <a:schemeClr val="tx1">
                  <a:lumMod val="95000"/>
                  <a:lumOff val="5000"/>
                </a:schemeClr>
              </a:solidFill>
              <a:latin typeface="MiSans Medium"/>
              <a:ea typeface="MiSans Medium"/>
              <a:cs typeface="MiSans Medium"/>
            </a:endParaRPr>
          </a:p>
        </p:txBody>
      </p:sp>
      <p:pic>
        <p:nvPicPr>
          <p:cNvPr id="660916768" name="图片 7"/>
          <p:cNvPicPr>
            <a:picLocks noChangeAspect="1"/>
          </p:cNvPicPr>
          <p:nvPr/>
        </p:nvPicPr>
        <p:blipFill>
          <a:blip r:embed="rId4"/>
          <a:stretch/>
        </p:blipFill>
        <p:spPr bwMode="auto">
          <a:xfrm>
            <a:off x="300091" y="5205522"/>
            <a:ext cx="1282129" cy="1282129"/>
          </a:xfrm>
          <a:prstGeom prst="rect">
            <a:avLst/>
          </a:prstGeom>
        </p:spPr>
      </p:pic>
      <p:sp>
        <p:nvSpPr>
          <p:cNvPr id="1039810758" name="文本框 8"/>
          <p:cNvSpPr txBox="1"/>
          <p:nvPr/>
        </p:nvSpPr>
        <p:spPr bwMode="auto">
          <a:xfrm>
            <a:off x="694933" y="6343673"/>
            <a:ext cx="492443" cy="276999"/>
          </a:xfrm>
          <a:prstGeom prst="rect">
            <a:avLst/>
          </a:prstGeom>
          <a:noFill/>
        </p:spPr>
        <p:txBody>
          <a:bodyPr wrap="none" rtlCol="0">
            <a:spAutoFit/>
          </a:bodyPr>
          <a:lstStyle/>
          <a:p>
            <a:pPr>
              <a:defRPr/>
            </a:pPr>
            <a:r>
              <a:rPr lang="zh-CN" sz="1200">
                <a:latin typeface="MiSans Medium"/>
                <a:ea typeface="MiSans Medium"/>
              </a:rPr>
              <a:t>官网</a:t>
            </a:r>
            <a:endParaRPr lang="zh-CN" sz="1200">
              <a:latin typeface="MiSans Medium"/>
              <a:ea typeface="MiSans Medium"/>
            </a:endParaRPr>
          </a:p>
        </p:txBody>
      </p:sp>
      <p:sp>
        <p:nvSpPr>
          <p:cNvPr id="518657253" name="文本框 12"/>
          <p:cNvSpPr txBox="1"/>
          <p:nvPr/>
        </p:nvSpPr>
        <p:spPr bwMode="auto">
          <a:xfrm>
            <a:off x="1722350" y="6342853"/>
            <a:ext cx="646331" cy="276999"/>
          </a:xfrm>
          <a:prstGeom prst="rect">
            <a:avLst/>
          </a:prstGeom>
          <a:noFill/>
        </p:spPr>
        <p:txBody>
          <a:bodyPr wrap="none" rtlCol="0">
            <a:spAutoFit/>
          </a:bodyPr>
          <a:lstStyle/>
          <a:p>
            <a:pPr>
              <a:defRPr/>
            </a:pPr>
            <a:r>
              <a:rPr lang="zh-CN" sz="1200">
                <a:latin typeface="MiSans Medium"/>
                <a:ea typeface="MiSans Medium"/>
              </a:rPr>
              <a:t>视频号</a:t>
            </a:r>
            <a:endParaRPr lang="zh-CN" sz="1200">
              <a:latin typeface="MiSans Medium"/>
              <a:ea typeface="MiSans Medium"/>
            </a:endParaRPr>
          </a:p>
        </p:txBody>
      </p:sp>
      <p:pic>
        <p:nvPicPr>
          <p:cNvPr id="1385763562" name="图片 14"/>
          <p:cNvPicPr>
            <a:picLocks noChangeAspect="1"/>
          </p:cNvPicPr>
          <p:nvPr/>
        </p:nvPicPr>
        <p:blipFill>
          <a:blip r:embed="rId5"/>
          <a:stretch/>
        </p:blipFill>
        <p:spPr bwMode="auto">
          <a:xfrm>
            <a:off x="1576065" y="5393933"/>
            <a:ext cx="949396" cy="914872"/>
          </a:xfrm>
          <a:prstGeom prst="rect">
            <a:avLst/>
          </a:prstGeom>
        </p:spPr>
      </p:pic>
      <p:sp>
        <p:nvSpPr>
          <p:cNvPr id="626095407" name="圆角矩形 15"/>
          <p:cNvSpPr/>
          <p:nvPr/>
        </p:nvSpPr>
        <p:spPr bwMode="auto">
          <a:xfrm>
            <a:off x="524933" y="4986354"/>
            <a:ext cx="1956330" cy="263133"/>
          </a:xfrm>
          <a:prstGeom prst="roundRect">
            <a:avLst>
              <a:gd name="adj"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atin typeface="MiSans Medium"/>
              <a:ea typeface="MiSans Medium"/>
            </a:endParaRPr>
          </a:p>
        </p:txBody>
      </p:sp>
      <p:sp>
        <p:nvSpPr>
          <p:cNvPr id="875287721" name="文本框 16"/>
          <p:cNvSpPr txBox="1"/>
          <p:nvPr/>
        </p:nvSpPr>
        <p:spPr bwMode="auto">
          <a:xfrm>
            <a:off x="752808" y="5020295"/>
            <a:ext cx="1441420" cy="253916"/>
          </a:xfrm>
          <a:prstGeom prst="rect">
            <a:avLst/>
          </a:prstGeom>
          <a:noFill/>
        </p:spPr>
        <p:txBody>
          <a:bodyPr wrap="none" rtlCol="0">
            <a:spAutoFit/>
          </a:bodyPr>
          <a:lstStyle/>
          <a:p>
            <a:pPr>
              <a:defRPr/>
            </a:pPr>
            <a:r>
              <a:rPr lang="zh-CN" sz="1050">
                <a:latin typeface="MiSans Medium"/>
                <a:ea typeface="MiSans Medium"/>
                <a:cs typeface="MiSans Medium"/>
              </a:rPr>
              <a:t>了解更多产品 请扫码</a:t>
            </a:r>
            <a:endParaRPr lang="zh-CN" sz="1050">
              <a:latin typeface="MiSans Medium"/>
              <a:ea typeface="MiSans Medium"/>
              <a:cs typeface="MiSans Medium"/>
            </a:endParaRPr>
          </a:p>
        </p:txBody>
      </p:sp>
      <p:sp>
        <p:nvSpPr>
          <p:cNvPr id="587929810" name="文本框 2"/>
          <p:cNvSpPr txBox="1"/>
          <p:nvPr/>
        </p:nvSpPr>
        <p:spPr bwMode="auto">
          <a:xfrm>
            <a:off x="2822170" y="6352378"/>
            <a:ext cx="640080" cy="275590"/>
          </a:xfrm>
          <a:prstGeom prst="rect">
            <a:avLst/>
          </a:prstGeom>
          <a:noFill/>
        </p:spPr>
        <p:txBody>
          <a:bodyPr wrap="none" rtlCol="0">
            <a:spAutoFit/>
          </a:bodyPr>
          <a:lstStyle/>
          <a:p>
            <a:pPr>
              <a:defRPr/>
            </a:pPr>
            <a:r>
              <a:rPr lang="zh-CN" sz="1200">
                <a:latin typeface="MiSans Medium"/>
                <a:ea typeface="MiSans Medium"/>
              </a:rPr>
              <a:t>视频号</a:t>
            </a:r>
            <a:endParaRPr lang="zh-CN" sz="1200">
              <a:latin typeface="MiSans Medium"/>
              <a:ea typeface="MiSans Medium"/>
            </a:endParaRPr>
          </a:p>
        </p:txBody>
      </p:sp>
      <p:pic>
        <p:nvPicPr>
          <p:cNvPr id="949867871" name="图片 3"/>
          <p:cNvPicPr>
            <a:picLocks noChangeAspect="1"/>
          </p:cNvPicPr>
          <p:nvPr/>
        </p:nvPicPr>
        <p:blipFill>
          <a:blip r:embed="rId6"/>
          <a:srcRect l="15368" t="27808" r="12338" b="15153"/>
          <a:stretch/>
        </p:blipFill>
        <p:spPr bwMode="auto">
          <a:xfrm>
            <a:off x="2690524" y="5393923"/>
            <a:ext cx="927500" cy="95284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38636130"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3</a:t>
            </a:fld>
            <a:endParaRPr lang="zh-CN">
              <a:latin typeface="MiSans Medium"/>
              <a:ea typeface="MiSans Medium"/>
            </a:endParaRPr>
          </a:p>
        </p:txBody>
      </p:sp>
      <p:sp>
        <p:nvSpPr>
          <p:cNvPr id="831373466" name="文本框 2"/>
          <p:cNvSpPr txBox="1"/>
          <p:nvPr/>
        </p:nvSpPr>
        <p:spPr bwMode="auto">
          <a:xfrm>
            <a:off x="627969" y="2957524"/>
            <a:ext cx="5666014" cy="369332"/>
          </a:xfrm>
          <a:prstGeom prst="rect">
            <a:avLst/>
          </a:prstGeom>
          <a:noFill/>
        </p:spPr>
        <p:txBody>
          <a:bodyPr wrap="square" rtlCol="0">
            <a:spAutoFit/>
          </a:bodyPr>
          <a:lstStyle/>
          <a:p>
            <a:pPr algn="just">
              <a:defRPr/>
            </a:pPr>
            <a:r>
              <a:rPr lang="zh-CN" b="1">
                <a:latin typeface="MiSans Medium"/>
                <a:ea typeface="MiSans Medium"/>
              </a:rPr>
              <a:t>产品硬件修订历史</a:t>
            </a:r>
            <a:endParaRPr lang="zh-CN" b="1">
              <a:solidFill>
                <a:schemeClr val="tx1">
                  <a:lumMod val="95000"/>
                  <a:lumOff val="5000"/>
                </a:schemeClr>
              </a:solidFill>
              <a:latin typeface="MiSans Medium"/>
              <a:ea typeface="MiSans Medium"/>
            </a:endParaRPr>
          </a:p>
        </p:txBody>
      </p:sp>
      <p:graphicFrame>
        <p:nvGraphicFramePr>
          <p:cNvPr id="2006594731" name="表格 3"/>
          <p:cNvGraphicFramePr>
            <a:graphicFrameLocks xmlns:a="http://schemas.openxmlformats.org/drawingml/2006/main" noGrp="1"/>
          </p:cNvGraphicFramePr>
          <p:nvPr/>
        </p:nvGraphicFramePr>
        <p:xfrm>
          <a:off x="724872" y="3509569"/>
          <a:ext cx="5372000" cy="741680"/>
        </p:xfrm>
        <a:graphic>
          <a:graphicData uri="http://schemas.openxmlformats.org/drawingml/2006/table">
            <a:tbl>
              <a:tblPr firstRow="1" firstCol="0" lastRow="0" lastCol="0" bandRow="1" bandCol="0">
                <a:tableStyleId>{69012ECD-51FC-41F1-AA8D-1B2483CD663E}</a:tableStyleId>
              </a:tblPr>
              <a:tblGrid>
                <a:gridCol w="1404336"/>
                <a:gridCol w="1297933"/>
                <a:gridCol w="2669731"/>
              </a:tblGrid>
              <a:tr h="370840">
                <a:tc>
                  <a:txBody>
                    <a:bodyPr/>
                    <a:p>
                      <a:pPr algn="l">
                        <a:defRPr/>
                      </a:pPr>
                      <a:r>
                        <a:rPr lang="zh-CN" sz="1200" b="0">
                          <a:latin typeface="MiSans Medium"/>
                          <a:ea typeface="MiSans Medium"/>
                        </a:rPr>
                        <a:t>硬件版本</a:t>
                      </a:r>
                      <a:endParaRPr lang="zh-CN" sz="1200" b="0" i="0">
                        <a:solidFill>
                          <a:schemeClr val="bg1"/>
                        </a:solidFill>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200" b="0">
                          <a:latin typeface="MiSans Medium"/>
                          <a:ea typeface="MiSans Medium"/>
                        </a:rPr>
                        <a:t>修订日期</a:t>
                      </a:r>
                      <a:endParaRPr lang="zh-CN" sz="1200" b="0" i="0">
                        <a:solidFill>
                          <a:schemeClr val="bg1"/>
                        </a:solidFill>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200" b="0">
                          <a:latin typeface="MiSans Medium"/>
                          <a:ea typeface="MiSans Medium"/>
                        </a:rPr>
                        <a:t>修订内容</a:t>
                      </a:r>
                      <a:endParaRPr lang="zh-CN" sz="1200" b="0" i="0">
                        <a:solidFill>
                          <a:schemeClr val="bg1"/>
                        </a:solidFill>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100">
                          <a:latin typeface="MiSans Medium"/>
                          <a:ea typeface="MiSans Medium"/>
                        </a:rPr>
                        <a:t>V</a:t>
                      </a:r>
                      <a:r>
                        <a:rPr lang="zh-CN" sz="1100">
                          <a:latin typeface="MiSans Medium"/>
                          <a:ea typeface="MiSans Medium"/>
                        </a:rPr>
                        <a:t> </a:t>
                      </a:r>
                      <a:r>
                        <a:rPr lang="en-US" sz="1100">
                          <a:latin typeface="MiSans Medium"/>
                          <a:ea typeface="MiSans Medium"/>
                        </a:rPr>
                        <a:t>1</a:t>
                      </a:r>
                      <a:endParaRPr lang="zh-CN" sz="1100" b="0" i="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en-US" sz="1100">
                          <a:latin typeface="MiSans Medium"/>
                          <a:ea typeface="MiSans Medium"/>
                        </a:rPr>
                        <a:t>2025-11-26</a:t>
                      </a:r>
                      <a:endParaRPr lang="en-US" sz="1100" b="0" i="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初始版本</a:t>
                      </a:r>
                      <a:endParaRPr lang="zh-CN" sz="1100" b="0" i="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
        <p:nvSpPr>
          <p:cNvPr id="1037925417" name="文本框 4"/>
          <p:cNvSpPr txBox="1"/>
          <p:nvPr/>
        </p:nvSpPr>
        <p:spPr bwMode="auto">
          <a:xfrm>
            <a:off x="627969" y="4623137"/>
            <a:ext cx="5565806" cy="764504"/>
          </a:xfrm>
          <a:prstGeom prst="rect">
            <a:avLst/>
          </a:prstGeom>
          <a:noFill/>
        </p:spPr>
        <p:txBody>
          <a:bodyPr wrap="square" rtlCol="0">
            <a:spAutoFit/>
          </a:bodyPr>
          <a:lstStyle/>
          <a:p>
            <a:pPr>
              <a:lnSpc>
                <a:spcPct val="150000"/>
              </a:lnSpc>
              <a:defRPr/>
            </a:pPr>
            <a:r>
              <a:rPr lang="zh-CN" sz="1000">
                <a:latin typeface="MiSans Medium"/>
                <a:ea typeface="MiSans Medium"/>
              </a:rPr>
              <a:t>电子元件和电路对静电放电很敏感，虽然本公司在设计电路板卡产品时会对板卡上的主要接口做防静电保护设计，但很难对所有元件及电路做到防静电安全防护。因此在处理任何电路板组件时，建议遵守防静电安全保护措施。</a:t>
            </a:r>
            <a:endParaRPr lang="zh-CN" sz="1000">
              <a:latin typeface="MiSans Medium"/>
              <a:ea typeface="MiSans Medium"/>
            </a:endParaRPr>
          </a:p>
        </p:txBody>
      </p:sp>
      <p:pic>
        <p:nvPicPr>
          <p:cNvPr id="1424218641" name="图片 5"/>
          <p:cNvPicPr>
            <a:picLocks noChangeAspect="1"/>
          </p:cNvPicPr>
          <p:nvPr/>
        </p:nvPicPr>
        <p:blipFill>
          <a:blip r:embed="rId3"/>
          <a:stretch/>
        </p:blipFill>
        <p:spPr bwMode="auto">
          <a:xfrm>
            <a:off x="724872" y="5980860"/>
            <a:ext cx="1779276" cy="702814"/>
          </a:xfrm>
          <a:prstGeom prst="rect">
            <a:avLst/>
          </a:prstGeom>
        </p:spPr>
      </p:pic>
      <p:sp>
        <p:nvSpPr>
          <p:cNvPr id="1438559440" name="文本框 6"/>
          <p:cNvSpPr txBox="1"/>
          <p:nvPr/>
        </p:nvSpPr>
        <p:spPr bwMode="auto">
          <a:xfrm>
            <a:off x="2508421" y="5423016"/>
            <a:ext cx="3748105" cy="1941750"/>
          </a:xfrm>
          <a:prstGeom prst="rect">
            <a:avLst/>
          </a:prstGeom>
          <a:noFill/>
        </p:spPr>
        <p:txBody>
          <a:bodyPr wrap="square" rtlCol="0">
            <a:spAutoFit/>
          </a:bodyPr>
          <a:lstStyle/>
          <a:p>
            <a:pPr>
              <a:lnSpc>
                <a:spcPct val="150000"/>
              </a:lnSpc>
              <a:defRPr/>
            </a:pPr>
            <a:r>
              <a:rPr lang="zh-CN" sz="1100" b="1">
                <a:latin typeface="MiSans Medium"/>
                <a:ea typeface="MiSans Medium"/>
              </a:rPr>
              <a:t>防静电安全保护措施包括但不限于以下几点：</a:t>
            </a:r>
            <a:endParaRPr lang="zh-CN" sz="1100" b="1">
              <a:latin typeface="MiSans Medium"/>
              <a:ea typeface="MiSans Medium"/>
            </a:endParaRPr>
          </a:p>
          <a:p>
            <a:pPr marL="228600" indent="-228600">
              <a:lnSpc>
                <a:spcPct val="150000"/>
              </a:lnSpc>
              <a:buFont typeface="+mj-lt"/>
              <a:buAutoNum type="arabicPeriod"/>
              <a:defRPr/>
            </a:pPr>
            <a:r>
              <a:rPr lang="zh-CN" sz="1000">
                <a:latin typeface="MiSans Medium"/>
                <a:ea typeface="MiSans Medium"/>
              </a:rPr>
              <a:t>运输、存储过程中应将板卡放在防静电袋中，直至安装部署时再拿出板卡。</a:t>
            </a:r>
            <a:endParaRPr lang="zh-CN" sz="1000">
              <a:latin typeface="MiSans Medium"/>
              <a:ea typeface="MiSans Medium"/>
            </a:endParaRPr>
          </a:p>
          <a:p>
            <a:pPr marL="228600" indent="-228600">
              <a:lnSpc>
                <a:spcPct val="150000"/>
              </a:lnSpc>
              <a:buFont typeface="+mj-lt"/>
              <a:buAutoNum type="arabicPeriod"/>
              <a:defRPr/>
            </a:pPr>
            <a:r>
              <a:rPr lang="zh-CN" sz="1000">
                <a:latin typeface="MiSans Medium"/>
                <a:ea typeface="MiSans Medium"/>
              </a:rPr>
              <a:t>在身体接触板卡之前应将身体内寄存的静电释放掉：佩戴放电接地腕带。</a:t>
            </a:r>
            <a:endParaRPr lang="zh-CN" sz="1000">
              <a:latin typeface="MiSans Medium"/>
              <a:ea typeface="MiSans Medium"/>
            </a:endParaRPr>
          </a:p>
          <a:p>
            <a:pPr marL="228600" indent="-228600">
              <a:lnSpc>
                <a:spcPct val="150000"/>
              </a:lnSpc>
              <a:buFont typeface="+mj-lt"/>
              <a:buAutoNum type="arabicPeriod"/>
              <a:defRPr/>
            </a:pPr>
            <a:r>
              <a:rPr lang="zh-CN" sz="1000">
                <a:latin typeface="MiSans Medium"/>
                <a:ea typeface="MiSans Medium"/>
              </a:rPr>
              <a:t>仅在静电放电安全区域内操作电路板卡。</a:t>
            </a:r>
            <a:endParaRPr lang="zh-CN" sz="1000">
              <a:latin typeface="MiSans Medium"/>
              <a:ea typeface="MiSans Medium"/>
            </a:endParaRPr>
          </a:p>
          <a:p>
            <a:pPr marL="228600" indent="-228600">
              <a:lnSpc>
                <a:spcPct val="150000"/>
              </a:lnSpc>
              <a:buFont typeface="+mj-lt"/>
              <a:buAutoNum type="arabicPeriod"/>
              <a:defRPr/>
            </a:pPr>
            <a:r>
              <a:rPr lang="zh-CN" sz="1000">
                <a:latin typeface="MiSans Medium"/>
                <a:ea typeface="MiSans Medium"/>
              </a:rPr>
              <a:t>避免在铺有地毯的区域搬移电路板。</a:t>
            </a:r>
            <a:endParaRPr lang="zh-CN" sz="1000">
              <a:latin typeface="MiSans Medium"/>
              <a:ea typeface="MiSans Medium"/>
            </a:endParaRPr>
          </a:p>
          <a:p>
            <a:pPr marL="228600" indent="-228600">
              <a:lnSpc>
                <a:spcPct val="150000"/>
              </a:lnSpc>
              <a:buFont typeface="+mj-lt"/>
              <a:buAutoNum type="arabicPeriod"/>
              <a:defRPr/>
            </a:pPr>
            <a:r>
              <a:rPr lang="zh-CN" sz="1000">
                <a:latin typeface="MiSans Medium"/>
                <a:ea typeface="MiSans Medium"/>
              </a:rPr>
              <a:t>通过板边接触来避免直接接触板卡上的电子元件。</a:t>
            </a:r>
            <a:endParaRPr lang="zh-CN" sz="1000">
              <a:latin typeface="MiSans Medium"/>
              <a:ea typeface="MiSans Medium"/>
            </a:endParaRPr>
          </a:p>
        </p:txBody>
      </p:sp>
      <p:sp>
        <p:nvSpPr>
          <p:cNvPr id="902226778" name="文本框 7"/>
          <p:cNvSpPr txBox="1"/>
          <p:nvPr/>
        </p:nvSpPr>
        <p:spPr bwMode="auto">
          <a:xfrm>
            <a:off x="627969" y="1229018"/>
            <a:ext cx="5666014" cy="368300"/>
          </a:xfrm>
          <a:prstGeom prst="rect">
            <a:avLst/>
          </a:prstGeom>
          <a:noFill/>
        </p:spPr>
        <p:txBody>
          <a:bodyPr wrap="square" rtlCol="0">
            <a:spAutoFit/>
          </a:bodyPr>
          <a:lstStyle/>
          <a:p>
            <a:pPr algn="just">
              <a:defRPr/>
            </a:pPr>
            <a:r>
              <a:rPr lang="en-US" b="1">
                <a:latin typeface="MiSans Medium"/>
                <a:ea typeface="MiSans Medium"/>
                <a:cs typeface="MiSans Medium"/>
              </a:rPr>
              <a:t>28F1E4</a:t>
            </a:r>
            <a:r>
              <a:rPr lang="zh-CN" b="1">
                <a:latin typeface="MiSans Medium"/>
                <a:ea typeface="MiSans Medium"/>
                <a:cs typeface="MiSans Medium"/>
              </a:rPr>
              <a:t> 产品手册修订记录</a:t>
            </a:r>
            <a:endParaRPr lang="zh-CN" b="1">
              <a:solidFill>
                <a:schemeClr val="tx1">
                  <a:lumMod val="95000"/>
                  <a:lumOff val="5000"/>
                </a:schemeClr>
              </a:solidFill>
              <a:latin typeface="MiSans Medium"/>
              <a:ea typeface="MiSans Medium"/>
              <a:cs typeface="MiSans Medium"/>
            </a:endParaRPr>
          </a:p>
        </p:txBody>
      </p:sp>
      <p:graphicFrame>
        <p:nvGraphicFramePr>
          <p:cNvPr id="1156637634" name="表格 8"/>
          <p:cNvGraphicFramePr>
            <a:graphicFrameLocks xmlns:a="http://schemas.openxmlformats.org/drawingml/2006/main" noGrp="1"/>
          </p:cNvGraphicFramePr>
          <p:nvPr/>
        </p:nvGraphicFramePr>
        <p:xfrm>
          <a:off x="724872" y="1672775"/>
          <a:ext cx="5372100" cy="741680"/>
        </p:xfrm>
        <a:graphic>
          <a:graphicData uri="http://schemas.openxmlformats.org/drawingml/2006/table">
            <a:tbl>
              <a:tblPr firstRow="1" firstCol="0" lastRow="0" lastCol="0" bandRow="1" bandCol="0">
                <a:tableStyleId>{69012ECD-51FC-41F1-AA8D-1B2483CD663E}</a:tableStyleId>
              </a:tblPr>
              <a:tblGrid>
                <a:gridCol w="898188"/>
                <a:gridCol w="1144905"/>
                <a:gridCol w="2207895"/>
                <a:gridCol w="1121012"/>
              </a:tblGrid>
              <a:tr h="370840">
                <a:tc>
                  <a:txBody>
                    <a:bodyPr/>
                    <a:p>
                      <a:pPr algn="ctr">
                        <a:defRPr/>
                      </a:pPr>
                      <a:r>
                        <a:rPr lang="zh-CN" sz="1200" b="0">
                          <a:latin typeface="MiSans Medium"/>
                          <a:ea typeface="MiSans Medium"/>
                        </a:rPr>
                        <a:t>修订版</a:t>
                      </a:r>
                      <a:endParaRPr lang="zh-CN" sz="1200" b="0" i="0">
                        <a:solidFill>
                          <a:schemeClr val="bg1"/>
                        </a:solidFill>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zh-CN" sz="1200" b="0">
                          <a:latin typeface="MiSans Medium"/>
                          <a:ea typeface="MiSans Medium"/>
                        </a:rPr>
                        <a:t>修订日期</a:t>
                      </a:r>
                      <a:endParaRPr lang="zh-CN" sz="1200" b="0" i="0">
                        <a:solidFill>
                          <a:schemeClr val="bg1"/>
                        </a:solidFill>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zh-CN" sz="1200" b="0">
                          <a:latin typeface="MiSans Medium"/>
                          <a:ea typeface="MiSans Medium"/>
                        </a:rPr>
                        <a:t>修订内容</a:t>
                      </a:r>
                      <a:endParaRPr lang="zh-CN" sz="1200" b="0" i="0">
                        <a:solidFill>
                          <a:schemeClr val="bg1"/>
                        </a:solidFill>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200" b="0">
                          <a:latin typeface="MiSans Medium"/>
                          <a:ea typeface="MiSans Medium"/>
                        </a:rPr>
                        <a:t>适用硬件版本</a:t>
                      </a:r>
                      <a:endParaRPr lang="zh-CN" sz="1200" b="0" i="0">
                        <a:solidFill>
                          <a:schemeClr val="bg1"/>
                        </a:solidFill>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ctr">
                        <a:defRPr/>
                      </a:pPr>
                      <a:r>
                        <a:rPr lang="en-US" sz="1100">
                          <a:latin typeface="MiSans Medium"/>
                          <a:ea typeface="MiSans Medium"/>
                        </a:rPr>
                        <a:t>V</a:t>
                      </a:r>
                      <a:r>
                        <a:rPr lang="zh-CN" sz="1100">
                          <a:latin typeface="MiSans Medium"/>
                          <a:ea typeface="MiSans Medium"/>
                        </a:rPr>
                        <a:t> </a:t>
                      </a:r>
                      <a:r>
                        <a:rPr lang="en-US" sz="1100">
                          <a:latin typeface="MiSans Medium"/>
                          <a:ea typeface="MiSans Medium"/>
                        </a:rPr>
                        <a:t>1</a:t>
                      </a:r>
                      <a:endParaRPr lang="zh-CN" sz="1100" b="0" i="0">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ctr" defTabSz="685800" rtl="0">
                        <a:lnSpc>
                          <a:spcPct val="100000"/>
                        </a:lnSpc>
                        <a:spcBef>
                          <a:spcPts val="0"/>
                        </a:spcBef>
                        <a:spcAft>
                          <a:spcPts val="0"/>
                        </a:spcAft>
                        <a:buClrTx/>
                        <a:buSzTx/>
                        <a:buFontTx/>
                        <a:buNone/>
                        <a:defRPr/>
                      </a:pPr>
                      <a:r>
                        <a:rPr lang="en-US" sz="1100">
                          <a:latin typeface="MiSans Medium"/>
                          <a:ea typeface="MiSans Medium"/>
                        </a:rPr>
                        <a:t>2025-11-26</a:t>
                      </a:r>
                      <a:endParaRPr lang="en-US" sz="1100" b="0" i="0">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创建文档</a:t>
                      </a:r>
                      <a:endParaRPr lang="zh-CN" sz="1100" b="0" i="0">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ctr" defTabSz="685800" rtl="0">
                        <a:lnSpc>
                          <a:spcPct val="100000"/>
                        </a:lnSpc>
                        <a:spcBef>
                          <a:spcPts val="0"/>
                        </a:spcBef>
                        <a:spcAft>
                          <a:spcPts val="0"/>
                        </a:spcAft>
                        <a:buClrTx/>
                        <a:buSzTx/>
                        <a:buFontTx/>
                        <a:buNone/>
                        <a:defRPr/>
                      </a:pPr>
                      <a:r>
                        <a:rPr lang="en-US" sz="1100">
                          <a:latin typeface="MiSans Medium"/>
                          <a:ea typeface="MiSans Medium"/>
                        </a:rPr>
                        <a:t>V</a:t>
                      </a:r>
                      <a:r>
                        <a:rPr lang="zh-CN" sz="1100">
                          <a:latin typeface="MiSans Medium"/>
                          <a:ea typeface="MiSans Medium"/>
                        </a:rPr>
                        <a:t> </a:t>
                      </a:r>
                      <a:r>
                        <a:rPr lang="en-US" sz="1100">
                          <a:latin typeface="MiSans Medium"/>
                          <a:ea typeface="MiSans Medium"/>
                        </a:rPr>
                        <a:t>1</a:t>
                      </a:r>
                      <a:endParaRPr lang="zh-CN" sz="1100" b="0" i="0">
                        <a:latin typeface="MiSans Medium"/>
                        <a:ea typeface="MiSans Medium"/>
                        <a:cs typeface="Alibaba PuHuiTi"/>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45626916" name="文本框 2"/>
          <p:cNvSpPr txBox="1"/>
          <p:nvPr/>
        </p:nvSpPr>
        <p:spPr bwMode="auto">
          <a:xfrm>
            <a:off x="5529410" y="2034637"/>
            <a:ext cx="998220" cy="521970"/>
          </a:xfrm>
          <a:prstGeom prst="rect">
            <a:avLst/>
          </a:prstGeom>
          <a:noFill/>
        </p:spPr>
        <p:txBody>
          <a:bodyPr wrap="none" rtlCol="0">
            <a:spAutoFit/>
          </a:bodyPr>
          <a:lstStyle/>
          <a:p>
            <a:pPr>
              <a:defRPr/>
            </a:pPr>
            <a:r>
              <a:rPr lang="zh-CN" sz="2800">
                <a:solidFill>
                  <a:schemeClr val="tx1">
                    <a:lumMod val="75000"/>
                    <a:lumOff val="25000"/>
                  </a:schemeClr>
                </a:solidFill>
                <a:latin typeface="MiSans Medium"/>
                <a:ea typeface="MiSans Medium"/>
                <a:cs typeface="MiSans Medium"/>
              </a:rPr>
              <a:t>目 录</a:t>
            </a:r>
            <a:endParaRPr lang="zh-CN" sz="2800">
              <a:solidFill>
                <a:schemeClr val="tx1">
                  <a:lumMod val="75000"/>
                  <a:lumOff val="25000"/>
                </a:schemeClr>
              </a:solidFill>
              <a:latin typeface="MiSans Medium"/>
              <a:ea typeface="MiSans Medium"/>
              <a:cs typeface="MiSans Medium"/>
            </a:endParaRPr>
          </a:p>
        </p:txBody>
      </p:sp>
      <p:sp>
        <p:nvSpPr>
          <p:cNvPr id="1248650781" name="文本框 3"/>
          <p:cNvSpPr txBox="1"/>
          <p:nvPr/>
        </p:nvSpPr>
        <p:spPr bwMode="auto">
          <a:xfrm>
            <a:off x="466090" y="3152775"/>
            <a:ext cx="5920740" cy="4615815"/>
          </a:xfrm>
          <a:prstGeom prst="rect">
            <a:avLst/>
          </a:prstGeom>
          <a:noFill/>
        </p:spPr>
        <p:txBody>
          <a:bodyPr wrap="square" spcCol="180000" rtlCol="0">
            <a:spAutoFit/>
          </a:bodyPr>
          <a:lstStyle/>
          <a:p>
            <a:pPr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3" action="ppaction://hlinksldjump" tooltip=""/>
              </a:rPr>
              <a:t>1 </a:t>
            </a:r>
            <a:r>
              <a:rPr lang="zh-CN" sz="1200" b="1" u="sng">
                <a:solidFill>
                  <a:schemeClr val="tx1">
                    <a:lumMod val="95000"/>
                    <a:lumOff val="5000"/>
                  </a:schemeClr>
                </a:solidFill>
                <a:latin typeface="MiSans Medium"/>
                <a:ea typeface="MiSans Medium"/>
                <a:cs typeface="MiSans Medium"/>
                <a:hlinkClick r:id="rId3" action="ppaction://hlinksldjump" tooltip=""/>
              </a:rPr>
              <a:t>产品介绍</a:t>
            </a:r>
            <a:r>
              <a:rPr lang="en-US" sz="1200" b="1" u="sng">
                <a:solidFill>
                  <a:schemeClr val="tx1">
                    <a:lumMod val="95000"/>
                    <a:lumOff val="5000"/>
                  </a:schemeClr>
                </a:solidFill>
                <a:latin typeface="MiSans Medium"/>
                <a:ea typeface="MiSans Medium"/>
                <a:cs typeface="MiSans Medium"/>
                <a:hlinkClick r:id="rId3" action="ppaction://hlinksldjump" tooltip=""/>
              </a:rPr>
              <a:t>-------------------------------5</a:t>
            </a:r>
            <a:endParaRPr lang="en-US" sz="1200" b="1">
              <a:solidFill>
                <a:schemeClr val="tx1">
                  <a:lumMod val="95000"/>
                  <a:lumOff val="5000"/>
                </a:schemeClr>
              </a:solidFill>
              <a:latin typeface="MiSans Medium"/>
              <a:ea typeface="MiSans Medium"/>
              <a:cs typeface="MiSans Medium"/>
            </a:endParaRPr>
          </a:p>
          <a:p>
            <a:pPr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4" action="ppaction://hlinksldjump" tooltip=""/>
              </a:rPr>
              <a:t>2</a:t>
            </a:r>
            <a:r>
              <a:rPr lang="zh-CN" sz="1200" b="1" u="sng">
                <a:solidFill>
                  <a:schemeClr val="tx1">
                    <a:lumMod val="95000"/>
                    <a:lumOff val="5000"/>
                  </a:schemeClr>
                </a:solidFill>
                <a:latin typeface="MiSans Medium"/>
                <a:ea typeface="MiSans Medium"/>
                <a:cs typeface="MiSans Medium"/>
                <a:hlinkClick r:id="rId4" action="ppaction://hlinksldjump" tooltip=""/>
              </a:rPr>
              <a:t> 产品规格及参数</a:t>
            </a:r>
            <a:r>
              <a:rPr lang="en-US" sz="1200" b="1" u="sng">
                <a:solidFill>
                  <a:schemeClr val="tx1">
                    <a:lumMod val="95000"/>
                    <a:lumOff val="5000"/>
                  </a:schemeClr>
                </a:solidFill>
                <a:latin typeface="MiSans Medium"/>
                <a:ea typeface="MiSans Medium"/>
                <a:cs typeface="MiSans Medium"/>
                <a:hlinkClick r:id="rId4" action="ppaction://hlinksldjump" tooltip=""/>
              </a:rPr>
              <a:t>-------------------------6</a:t>
            </a:r>
            <a:endParaRPr lang="en-US" sz="1200" b="1">
              <a:solidFill>
                <a:schemeClr val="tx1">
                  <a:lumMod val="95000"/>
                  <a:lumOff val="5000"/>
                </a:schemeClr>
              </a:solidFill>
              <a:latin typeface="MiSans Medium"/>
              <a:ea typeface="MiSans Medium"/>
              <a:cs typeface="MiSans Medium"/>
            </a:endParaRPr>
          </a:p>
          <a:p>
            <a:pPr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5" action="ppaction://hlinksldjump" tooltip=""/>
              </a:rPr>
              <a:t>3 </a:t>
            </a:r>
            <a:r>
              <a:rPr lang="zh-CN" sz="1200" b="1" u="sng">
                <a:solidFill>
                  <a:schemeClr val="tx1">
                    <a:lumMod val="95000"/>
                    <a:lumOff val="5000"/>
                  </a:schemeClr>
                </a:solidFill>
                <a:latin typeface="MiSans Medium"/>
                <a:ea typeface="MiSans Medium"/>
                <a:cs typeface="MiSans Medium"/>
                <a:hlinkClick r:id="rId5" action="ppaction://hlinksldjump" tooltip=""/>
              </a:rPr>
              <a:t>对外接口及功能</a:t>
            </a:r>
            <a:r>
              <a:rPr lang="en-US" sz="1200" b="1" u="sng">
                <a:solidFill>
                  <a:schemeClr val="tx1">
                    <a:lumMod val="95000"/>
                    <a:lumOff val="5000"/>
                  </a:schemeClr>
                </a:solidFill>
                <a:latin typeface="MiSans Medium"/>
                <a:ea typeface="MiSans Medium"/>
                <a:cs typeface="MiSans Medium"/>
                <a:hlinkClick r:id="rId5" action="ppaction://hlinksldjump" tooltip=""/>
              </a:rPr>
              <a:t>-------------------------7</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6" action="ppaction://hlinksldjump" tooltip=""/>
              </a:rPr>
              <a:t>4 </a:t>
            </a:r>
            <a:r>
              <a:rPr lang="zh-CN" sz="1200" b="1" u="sng">
                <a:solidFill>
                  <a:schemeClr val="tx1">
                    <a:lumMod val="95000"/>
                    <a:lumOff val="5000"/>
                  </a:schemeClr>
                </a:solidFill>
                <a:latin typeface="MiSans Medium"/>
                <a:ea typeface="MiSans Medium"/>
                <a:cs typeface="MiSans Medium"/>
                <a:hlinkClick r:id="rId6" action="ppaction://hlinksldjump" tooltip=""/>
              </a:rPr>
              <a:t>尺寸图</a:t>
            </a:r>
            <a:r>
              <a:rPr lang="en-US" sz="1200" b="1" u="sng">
                <a:solidFill>
                  <a:schemeClr val="tx1">
                    <a:lumMod val="95000"/>
                    <a:lumOff val="5000"/>
                  </a:schemeClr>
                </a:solidFill>
                <a:latin typeface="MiSans Medium"/>
                <a:ea typeface="MiSans Medium"/>
                <a:cs typeface="MiSans Medium"/>
                <a:hlinkClick r:id="rId6" action="ppaction://hlinksldjump" tooltip=""/>
              </a:rPr>
              <a:t>----------------------------10</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7" action="ppaction://hlinksldjump" tooltip=""/>
              </a:rPr>
              <a:t>5 28F1E4</a:t>
            </a:r>
            <a:r>
              <a:rPr lang="zh-CN" sz="1200" b="1" u="sng">
                <a:solidFill>
                  <a:schemeClr val="tx1">
                    <a:lumMod val="95000"/>
                    <a:lumOff val="5000"/>
                  </a:schemeClr>
                </a:solidFill>
                <a:latin typeface="MiSans Medium"/>
                <a:ea typeface="MiSans Medium"/>
                <a:cs typeface="MiSans Medium"/>
                <a:hlinkClick r:id="rId7" action="ppaction://hlinksldjump" tooltip=""/>
              </a:rPr>
              <a:t>接口定义描述</a:t>
            </a:r>
            <a:r>
              <a:rPr lang="en-US" sz="1200" b="1" u="sng">
                <a:solidFill>
                  <a:schemeClr val="tx1">
                    <a:lumMod val="95000"/>
                    <a:lumOff val="5000"/>
                  </a:schemeClr>
                </a:solidFill>
                <a:latin typeface="MiSans Medium"/>
                <a:ea typeface="MiSans Medium"/>
                <a:cs typeface="MiSans Medium"/>
                <a:hlinkClick r:id="rId7" action="ppaction://hlinksldjump" tooltip=""/>
              </a:rPr>
              <a:t>----------------------11</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8" action="ppaction://hlinksldjump" tooltip=""/>
              </a:rPr>
              <a:t>6 </a:t>
            </a:r>
            <a:r>
              <a:rPr lang="zh-CN" sz="1200" b="1" u="sng">
                <a:solidFill>
                  <a:schemeClr val="tx1">
                    <a:lumMod val="95000"/>
                    <a:lumOff val="5000"/>
                  </a:schemeClr>
                </a:solidFill>
                <a:latin typeface="MiSans Medium"/>
                <a:ea typeface="MiSans Medium"/>
                <a:cs typeface="MiSans Medium"/>
                <a:hlinkClick r:id="rId8" action="ppaction://hlinksldjump" tooltip=""/>
              </a:rPr>
              <a:t>订货信息</a:t>
            </a:r>
            <a:r>
              <a:rPr lang="en-US" sz="1200" b="1" u="sng">
                <a:solidFill>
                  <a:schemeClr val="tx1">
                    <a:lumMod val="95000"/>
                    <a:lumOff val="5000"/>
                  </a:schemeClr>
                </a:solidFill>
                <a:latin typeface="MiSans Medium"/>
                <a:ea typeface="MiSans Medium"/>
                <a:cs typeface="MiSans Medium"/>
                <a:hlinkClick r:id="rId8" action="ppaction://hlinksldjump" tooltip=""/>
              </a:rPr>
              <a:t>-------------------------------16</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8" action="ppaction://hlinksldjump" tooltip=""/>
              </a:rPr>
              <a:t>7</a:t>
            </a:r>
            <a:r>
              <a:rPr lang="zh-CN" sz="1200" b="1" u="sng">
                <a:solidFill>
                  <a:schemeClr val="tx1">
                    <a:lumMod val="95000"/>
                    <a:lumOff val="5000"/>
                  </a:schemeClr>
                </a:solidFill>
                <a:latin typeface="MiSans Medium"/>
                <a:ea typeface="MiSans Medium"/>
                <a:cs typeface="MiSans Medium"/>
                <a:hlinkClick r:id="rId8" action="ppaction://hlinksldjump" tooltip=""/>
              </a:rPr>
              <a:t> </a:t>
            </a:r>
            <a:r>
              <a:rPr lang="en-US" sz="1200" b="1" u="sng">
                <a:solidFill>
                  <a:schemeClr val="tx1">
                    <a:lumMod val="95000"/>
                    <a:lumOff val="5000"/>
                  </a:schemeClr>
                </a:solidFill>
                <a:latin typeface="MiSans Medium"/>
                <a:ea typeface="MiSans Medium"/>
                <a:cs typeface="MiSans Medium"/>
                <a:hlinkClick r:id="rId8" action="ppaction://hlinksldjump" tooltip=""/>
              </a:rPr>
              <a:t>Recovery</a:t>
            </a:r>
            <a:r>
              <a:rPr lang="zh-CN" sz="1200" b="1" u="sng">
                <a:solidFill>
                  <a:schemeClr val="tx1">
                    <a:lumMod val="95000"/>
                    <a:lumOff val="5000"/>
                  </a:schemeClr>
                </a:solidFill>
                <a:latin typeface="MiSans Medium"/>
                <a:ea typeface="MiSans Medium"/>
                <a:cs typeface="MiSans Medium"/>
                <a:hlinkClick r:id="rId8" action="ppaction://hlinksldjump" tooltip=""/>
              </a:rPr>
              <a:t>模式</a:t>
            </a:r>
            <a:r>
              <a:rPr lang="en-US" sz="1200" b="1" u="sng">
                <a:solidFill>
                  <a:schemeClr val="tx1">
                    <a:lumMod val="95000"/>
                    <a:lumOff val="5000"/>
                  </a:schemeClr>
                </a:solidFill>
                <a:latin typeface="MiSans Medium"/>
                <a:ea typeface="MiSans Medium"/>
                <a:cs typeface="MiSans Medium"/>
                <a:hlinkClick r:id="rId8" action="ppaction://hlinksldjump" tooltip=""/>
              </a:rPr>
              <a:t>------------------------------16</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9" action="ppaction://hlinksldjump" tooltip=""/>
              </a:rPr>
              <a:t>8</a:t>
            </a:r>
            <a:r>
              <a:rPr lang="zh-CN" sz="1200" b="1" u="sng">
                <a:solidFill>
                  <a:schemeClr val="tx1">
                    <a:lumMod val="95000"/>
                    <a:lumOff val="5000"/>
                  </a:schemeClr>
                </a:solidFill>
                <a:latin typeface="MiSans Medium"/>
                <a:ea typeface="MiSans Medium"/>
                <a:cs typeface="MiSans Medium"/>
                <a:hlinkClick r:id="rId9" action="ppaction://hlinksldjump" tooltip=""/>
              </a:rPr>
              <a:t> 使用方法</a:t>
            </a:r>
            <a:r>
              <a:rPr lang="en-US" sz="1200" b="1" u="sng">
                <a:solidFill>
                  <a:schemeClr val="tx1">
                    <a:lumMod val="95000"/>
                    <a:lumOff val="5000"/>
                  </a:schemeClr>
                </a:solidFill>
                <a:latin typeface="MiSans Medium"/>
                <a:ea typeface="MiSans Medium"/>
                <a:cs typeface="MiSans Medium"/>
                <a:hlinkClick r:id="rId9" action="ppaction://hlinksldjump" tooltip=""/>
              </a:rPr>
              <a:t>-------------------------------17</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9" action="ppaction://hlinksldjump" tooltip=""/>
              </a:rPr>
              <a:t>9</a:t>
            </a:r>
            <a:r>
              <a:rPr lang="zh-CN" sz="1200" b="1" u="sng">
                <a:solidFill>
                  <a:schemeClr val="tx1">
                    <a:lumMod val="95000"/>
                    <a:lumOff val="5000"/>
                  </a:schemeClr>
                </a:solidFill>
                <a:latin typeface="MiSans Medium"/>
                <a:ea typeface="MiSans Medium"/>
                <a:cs typeface="MiSans Medium"/>
                <a:hlinkClick r:id="rId9" action="ppaction://hlinksldjump" tooltip=""/>
              </a:rPr>
              <a:t> </a:t>
            </a:r>
            <a:r>
              <a:rPr lang="en-US" sz="1200" b="1" u="sng">
                <a:solidFill>
                  <a:schemeClr val="tx1">
                    <a:lumMod val="95000"/>
                    <a:lumOff val="5000"/>
                  </a:schemeClr>
                </a:solidFill>
                <a:latin typeface="MiSans Medium"/>
                <a:ea typeface="MiSans Medium"/>
                <a:cs typeface="MiSans Medium"/>
                <a:hlinkClick r:id="rId9" action="ppaction://hlinksldjump" tooltip=""/>
              </a:rPr>
              <a:t>CAN</a:t>
            </a:r>
            <a:r>
              <a:rPr lang="zh-CN" sz="1200" b="1" u="sng">
                <a:solidFill>
                  <a:schemeClr val="tx1">
                    <a:lumMod val="95000"/>
                    <a:lumOff val="5000"/>
                  </a:schemeClr>
                </a:solidFill>
                <a:latin typeface="MiSans Medium"/>
                <a:ea typeface="MiSans Medium"/>
                <a:cs typeface="MiSans Medium"/>
                <a:hlinkClick r:id="rId9" action="ppaction://hlinksldjump" tooltip=""/>
              </a:rPr>
              <a:t>功能测试</a:t>
            </a:r>
            <a:r>
              <a:rPr lang="en-US" sz="1200" b="1" u="sng">
                <a:solidFill>
                  <a:schemeClr val="tx1">
                    <a:lumMod val="95000"/>
                    <a:lumOff val="5000"/>
                  </a:schemeClr>
                </a:solidFill>
                <a:latin typeface="MiSans Medium"/>
                <a:ea typeface="MiSans Medium"/>
                <a:cs typeface="MiSans Medium"/>
                <a:hlinkClick r:id="rId9" action="ppaction://hlinksldjump" tooltip=""/>
              </a:rPr>
              <a:t>----------------------------17</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10" action="ppaction://hlinksldjump" tooltip=""/>
              </a:rPr>
              <a:t>10</a:t>
            </a:r>
            <a:r>
              <a:rPr lang="zh-CN" sz="1200" b="1" u="sng">
                <a:solidFill>
                  <a:schemeClr val="tx1">
                    <a:lumMod val="95000"/>
                    <a:lumOff val="5000"/>
                  </a:schemeClr>
                </a:solidFill>
                <a:latin typeface="MiSans Medium"/>
                <a:ea typeface="MiSans Medium"/>
                <a:cs typeface="MiSans Medium"/>
                <a:hlinkClick r:id="rId10" action="ppaction://hlinksldjump" tooltip=""/>
              </a:rPr>
              <a:t> </a:t>
            </a:r>
            <a:r>
              <a:rPr lang="en-US" sz="1200" b="1" u="sng">
                <a:solidFill>
                  <a:schemeClr val="tx1">
                    <a:lumMod val="95000"/>
                    <a:lumOff val="5000"/>
                  </a:schemeClr>
                </a:solidFill>
                <a:latin typeface="MiSans Medium"/>
                <a:ea typeface="MiSans Medium"/>
                <a:cs typeface="MiSans Medium"/>
                <a:hlinkClick r:id="rId10" action="ppaction://hlinksldjump" tooltip=""/>
              </a:rPr>
              <a:t>RS232</a:t>
            </a:r>
            <a:r>
              <a:rPr lang="zh-CN" sz="1200" b="1" u="sng">
                <a:solidFill>
                  <a:schemeClr val="tx1">
                    <a:lumMod val="95000"/>
                    <a:lumOff val="5000"/>
                  </a:schemeClr>
                </a:solidFill>
                <a:latin typeface="MiSans Medium"/>
                <a:ea typeface="MiSans Medium"/>
                <a:cs typeface="MiSans Medium"/>
                <a:hlinkClick r:id="rId10" action="ppaction://hlinksldjump" tooltip=""/>
              </a:rPr>
              <a:t>测试</a:t>
            </a:r>
            <a:r>
              <a:rPr lang="en-US" sz="1200" b="1" u="sng">
                <a:solidFill>
                  <a:schemeClr val="tx1">
                    <a:lumMod val="95000"/>
                    <a:lumOff val="5000"/>
                  </a:schemeClr>
                </a:solidFill>
                <a:latin typeface="MiSans Medium"/>
                <a:ea typeface="MiSans Medium"/>
                <a:cs typeface="MiSans Medium"/>
                <a:hlinkClick r:id="rId10" action="ppaction://hlinksldjump" tooltip=""/>
              </a:rPr>
              <a:t>----------------------------18</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11" action="ppaction://hlinksldjump" tooltip=""/>
              </a:rPr>
              <a:t>11 RS485</a:t>
            </a:r>
            <a:r>
              <a:rPr lang="zh-CN" sz="1200" b="1" u="sng">
                <a:solidFill>
                  <a:schemeClr val="tx1">
                    <a:lumMod val="95000"/>
                    <a:lumOff val="5000"/>
                  </a:schemeClr>
                </a:solidFill>
                <a:latin typeface="MiSans Medium"/>
                <a:ea typeface="MiSans Medium"/>
                <a:cs typeface="MiSans Medium"/>
                <a:hlinkClick r:id="rId11" action="ppaction://hlinksldjump" tooltip=""/>
              </a:rPr>
              <a:t>测试</a:t>
            </a:r>
            <a:r>
              <a:rPr lang="en-US" sz="1200" b="1" u="sng">
                <a:solidFill>
                  <a:schemeClr val="tx1">
                    <a:lumMod val="95000"/>
                    <a:lumOff val="5000"/>
                  </a:schemeClr>
                </a:solidFill>
                <a:latin typeface="MiSans Medium"/>
                <a:ea typeface="MiSans Medium"/>
                <a:cs typeface="MiSans Medium"/>
                <a:hlinkClick r:id="rId11" action="ppaction://hlinksldjump" tooltip=""/>
              </a:rPr>
              <a:t>----------------------------19</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r>
              <a:rPr lang="en-US" sz="1200" b="1" u="sng">
                <a:solidFill>
                  <a:schemeClr val="tx1">
                    <a:lumMod val="95000"/>
                    <a:lumOff val="5000"/>
                  </a:schemeClr>
                </a:solidFill>
                <a:latin typeface="MiSans Medium"/>
                <a:ea typeface="MiSans Medium"/>
                <a:cs typeface="MiSans Medium"/>
                <a:hlinkClick r:id="rId11" action="ppaction://hlinksldjump" tooltip=""/>
              </a:rPr>
              <a:t>12</a:t>
            </a:r>
            <a:r>
              <a:rPr lang="zh-CN" sz="1200" b="1" u="sng">
                <a:solidFill>
                  <a:schemeClr val="tx1">
                    <a:lumMod val="95000"/>
                    <a:lumOff val="5000"/>
                  </a:schemeClr>
                </a:solidFill>
                <a:latin typeface="MiSans Medium"/>
                <a:ea typeface="MiSans Medium"/>
                <a:cs typeface="MiSans Medium"/>
                <a:hlinkClick r:id="rId11" action="ppaction://hlinksldjump" tooltip=""/>
              </a:rPr>
              <a:t> 特殊说明</a:t>
            </a:r>
            <a:r>
              <a:rPr lang="en-US" sz="1200" b="1" u="sng">
                <a:solidFill>
                  <a:schemeClr val="tx1">
                    <a:lumMod val="95000"/>
                    <a:lumOff val="5000"/>
                  </a:schemeClr>
                </a:solidFill>
                <a:latin typeface="MiSans Medium"/>
                <a:ea typeface="MiSans Medium"/>
                <a:cs typeface="MiSans Medium"/>
                <a:hlinkClick r:id="rId11" action="ppaction://hlinksldjump" tooltip=""/>
              </a:rPr>
              <a:t>----------------------------19</a:t>
            </a:r>
            <a:endParaRPr lang="en-US" sz="1200" b="1">
              <a:solidFill>
                <a:schemeClr val="tx1">
                  <a:lumMod val="95000"/>
                  <a:lumOff val="5000"/>
                </a:schemeClr>
              </a:solidFill>
              <a:latin typeface="MiSans Medium"/>
              <a:ea typeface="MiSans Medium"/>
              <a:cs typeface="MiSans Medium"/>
            </a:endParaRPr>
          </a:p>
          <a:p>
            <a:pPr indent="-144145" algn="just">
              <a:lnSpc>
                <a:spcPct val="150000"/>
              </a:lnSpc>
              <a:spcBef>
                <a:spcPts val="600"/>
              </a:spcBef>
              <a:defRPr/>
            </a:pPr>
            <a:endParaRPr lang="en-US" sz="1200" b="1">
              <a:solidFill>
                <a:schemeClr val="tx1">
                  <a:lumMod val="95000"/>
                  <a:lumOff val="5000"/>
                </a:schemeClr>
              </a:solidFill>
              <a:latin typeface="MiSans Medium"/>
              <a:ea typeface="MiSans Medium"/>
              <a:cs typeface="MiSans Medium"/>
            </a:endParaRPr>
          </a:p>
        </p:txBody>
      </p:sp>
      <p:cxnSp>
        <p:nvCxnSpPr>
          <p:cNvPr id="1188081978" name="直线连接符 15"/>
          <p:cNvCxnSpPr/>
          <p:nvPr/>
        </p:nvCxnSpPr>
        <p:spPr bwMode="auto">
          <a:xfrm flipV="1">
            <a:off x="466344" y="2512575"/>
            <a:ext cx="5920168" cy="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62636154" name="矩形 17"/>
          <p:cNvSpPr/>
          <p:nvPr/>
        </p:nvSpPr>
        <p:spPr bwMode="auto">
          <a:xfrm>
            <a:off x="2578100" y="3940175"/>
            <a:ext cx="3746500" cy="21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atin typeface="MiSans Medium"/>
              <a:ea typeface="MiSans Medium"/>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24391102" name="灯片编号占位符 1"/>
          <p:cNvSpPr>
            <a:spLocks noGrp="1"/>
          </p:cNvSpPr>
          <p:nvPr>
            <p:ph type="sldNum" sz="quarter" idx="12"/>
          </p:nvPr>
        </p:nvSpPr>
        <p:spPr bwMode="auto">
          <a:xfrm>
            <a:off x="5374323" y="8963900"/>
            <a:ext cx="1543050" cy="486833"/>
          </a:xfrm>
        </p:spPr>
        <p:txBody>
          <a:bodyPr/>
          <a:lstStyle/>
          <a:p>
            <a:pPr>
              <a:defRPr/>
            </a:pPr>
            <a:fld id="{BA76B2AB-4C66-1649-B828-FD1CBE3B4527}" type="slidenum">
              <a:rPr lang="zh-CN">
                <a:latin typeface="MiSans Medium"/>
                <a:ea typeface="MiSans Medium"/>
              </a:rPr>
              <a:t>5</a:t>
            </a:fld>
            <a:endParaRPr lang="zh-CN">
              <a:latin typeface="MiSans Medium"/>
              <a:ea typeface="MiSans Medium"/>
            </a:endParaRPr>
          </a:p>
        </p:txBody>
      </p:sp>
      <p:sp>
        <p:nvSpPr>
          <p:cNvPr id="829161948" name="文本框 17"/>
          <p:cNvSpPr txBox="1"/>
          <p:nvPr/>
        </p:nvSpPr>
        <p:spPr bwMode="auto">
          <a:xfrm>
            <a:off x="466344" y="5329819"/>
            <a:ext cx="5920168" cy="2911475"/>
          </a:xfrm>
          <a:prstGeom prst="rect">
            <a:avLst/>
          </a:prstGeom>
          <a:noFill/>
        </p:spPr>
        <p:txBody>
          <a:bodyPr wrap="square" rtlCol="0">
            <a:spAutoFit/>
          </a:bodyPr>
          <a:lstStyle/>
          <a:p>
            <a:pPr indent="457200" algn="just">
              <a:lnSpc>
                <a:spcPct val="150000"/>
              </a:lnSpc>
              <a:spcBef>
                <a:spcPts val="600"/>
              </a:spcBef>
              <a:defRPr/>
            </a:pPr>
            <a:r>
              <a:rPr lang="en-US" sz="1050">
                <a:latin typeface="MiSans Medium"/>
                <a:ea typeface="MiSans Medium"/>
                <a:cs typeface="MiSans Medium"/>
              </a:rPr>
              <a:t>28F1E4</a:t>
            </a:r>
            <a:r>
              <a:rPr lang="zh-CN" sz="1050">
                <a:latin typeface="MiSans Medium"/>
                <a:ea typeface="MiSans Medium"/>
                <a:cs typeface="MiSans Medium"/>
              </a:rPr>
              <a:t>人工智能计算平台（以下简称</a:t>
            </a:r>
            <a:r>
              <a:rPr lang="en-US" sz="1050">
                <a:latin typeface="MiSans Medium"/>
                <a:ea typeface="MiSans Medium"/>
                <a:cs typeface="MiSans Medium"/>
              </a:rPr>
              <a:t>28F1E4</a:t>
            </a:r>
            <a:r>
              <a:rPr lang="zh-CN" sz="1050">
                <a:latin typeface="MiSans Medium"/>
                <a:ea typeface="MiSans Medium"/>
                <a:cs typeface="MiSans Medium"/>
              </a:rPr>
              <a:t>）可适配搭载</a:t>
            </a:r>
            <a:r>
              <a:rPr lang="en-US" sz="1050">
                <a:latin typeface="MiSans Medium"/>
                <a:ea typeface="MiSans Medium"/>
                <a:cs typeface="MiSans Medium"/>
              </a:rPr>
              <a:t> NVIDIA Jetson AGX Thor T5000</a:t>
            </a:r>
            <a:r>
              <a:rPr lang="zh-CN" sz="1050">
                <a:latin typeface="MiSans Medium"/>
                <a:ea typeface="MiSans Medium"/>
                <a:cs typeface="MiSans Medium"/>
              </a:rPr>
              <a:t>核心模块。最高可提供</a:t>
            </a:r>
            <a:r>
              <a:rPr lang="en-US" sz="1050">
                <a:latin typeface="MiSans Medium"/>
                <a:ea typeface="MiSans Medium"/>
                <a:cs typeface="MiSans Medium"/>
              </a:rPr>
              <a:t> </a:t>
            </a:r>
            <a:r>
              <a:rPr lang="en-US" sz="1050">
                <a:latin typeface="MiSans Medium"/>
                <a:ea typeface="MiSans Medium"/>
              </a:rPr>
              <a:t>2070 TFLOPS</a:t>
            </a:r>
            <a:r>
              <a:rPr lang="en-US" sz="1050">
                <a:latin typeface="MiSans Medium"/>
                <a:ea typeface="MiSans Medium"/>
                <a:cs typeface="MiSans Medium"/>
              </a:rPr>
              <a:t> </a:t>
            </a:r>
            <a:r>
              <a:rPr lang="zh-CN" sz="1050">
                <a:latin typeface="MiSans Medium"/>
                <a:ea typeface="MiSans Medium"/>
                <a:cs typeface="MiSans Medium"/>
              </a:rPr>
              <a:t>算力，具有丰富的对外接口，内部接口器件均采用宽温型号。</a:t>
            </a:r>
            <a:endParaRPr lang="zh-CN" sz="1050">
              <a:latin typeface="MiSans Medium"/>
              <a:ea typeface="MiSans Medium"/>
              <a:cs typeface="MiSans Medium"/>
            </a:endParaRPr>
          </a:p>
          <a:p>
            <a:pPr indent="457200" algn="just">
              <a:lnSpc>
                <a:spcPct val="150000"/>
              </a:lnSpc>
              <a:spcBef>
                <a:spcPts val="600"/>
              </a:spcBef>
              <a:defRPr/>
            </a:pPr>
            <a:r>
              <a:rPr lang="zh-CN" sz="1050">
                <a:latin typeface="MiSans Medium"/>
                <a:ea typeface="MiSans Medium"/>
                <a:cs typeface="MiSans Medium"/>
              </a:rPr>
              <a:t>在接口配置上，</a:t>
            </a:r>
            <a:r>
              <a:rPr lang="en-US" sz="1050">
                <a:latin typeface="MiSans Medium"/>
                <a:ea typeface="MiSans Medium"/>
                <a:cs typeface="MiSans Medium"/>
              </a:rPr>
              <a:t>28F1E4</a:t>
            </a:r>
            <a:r>
              <a:rPr lang="zh-CN" sz="1050">
                <a:latin typeface="MiSans Medium"/>
                <a:ea typeface="MiSans Medium"/>
                <a:cs typeface="MiSans Medium"/>
              </a:rPr>
              <a:t>提供了</a:t>
            </a:r>
            <a:r>
              <a:rPr lang="en-US" sz="1050">
                <a:latin typeface="MiSans Medium"/>
                <a:ea typeface="MiSans Medium"/>
                <a:cs typeface="MiSans Medium"/>
              </a:rPr>
              <a:t>4</a:t>
            </a:r>
            <a:r>
              <a:rPr lang="zh-CN" sz="1050">
                <a:latin typeface="MiSans Medium"/>
                <a:ea typeface="MiSans Medium"/>
                <a:cs typeface="MiSans Medium"/>
              </a:rPr>
              <a:t>个</a:t>
            </a:r>
            <a:r>
              <a:rPr lang="en-US" sz="1050">
                <a:latin typeface="MiSans Medium"/>
                <a:ea typeface="MiSans Medium"/>
                <a:cs typeface="MiSans Medium"/>
              </a:rPr>
              <a:t>USB 3.0 Type-A</a:t>
            </a:r>
            <a:r>
              <a:rPr lang="zh-CN" sz="1050">
                <a:latin typeface="MiSans Medium"/>
                <a:ea typeface="MiSans Medium"/>
                <a:cs typeface="MiSans Medium"/>
              </a:rPr>
              <a:t>与</a:t>
            </a:r>
            <a:r>
              <a:rPr lang="en-US" sz="1050">
                <a:latin typeface="MiSans Medium"/>
                <a:ea typeface="MiSans Medium"/>
                <a:cs typeface="MiSans Medium"/>
              </a:rPr>
              <a:t>2</a:t>
            </a:r>
            <a:r>
              <a:rPr lang="zh-CN" sz="1050">
                <a:latin typeface="MiSans Medium"/>
                <a:ea typeface="MiSans Medium"/>
                <a:cs typeface="MiSans Medium"/>
              </a:rPr>
              <a:t>个</a:t>
            </a:r>
            <a:r>
              <a:rPr lang="en-US" sz="1050">
                <a:latin typeface="MiSans Medium"/>
                <a:ea typeface="MiSans Medium"/>
                <a:cs typeface="MiSans Medium"/>
              </a:rPr>
              <a:t>USB Type-C</a:t>
            </a:r>
            <a:r>
              <a:rPr lang="zh-CN" sz="1050">
                <a:latin typeface="MiSans Medium"/>
                <a:ea typeface="MiSans Medium"/>
                <a:cs typeface="MiSans Medium"/>
              </a:rPr>
              <a:t>接口，为连接多路高清工业相机及外设提供了充足的高速数据通道；</a:t>
            </a:r>
            <a:r>
              <a:rPr lang="en-US" sz="1050">
                <a:latin typeface="MiSans Medium"/>
                <a:ea typeface="MiSans Medium"/>
                <a:cs typeface="MiSans Medium"/>
              </a:rPr>
              <a:t>4</a:t>
            </a:r>
            <a:r>
              <a:rPr lang="zh-CN" sz="1050">
                <a:latin typeface="MiSans Medium"/>
                <a:ea typeface="MiSans Medium"/>
                <a:cs typeface="MiSans Medium"/>
              </a:rPr>
              <a:t>个千兆</a:t>
            </a:r>
            <a:r>
              <a:rPr lang="en-US" sz="1050">
                <a:latin typeface="MiSans Medium"/>
                <a:ea typeface="MiSans Medium"/>
                <a:cs typeface="MiSans Medium"/>
              </a:rPr>
              <a:t>RJ45</a:t>
            </a:r>
            <a:r>
              <a:rPr lang="zh-CN" sz="1050">
                <a:latin typeface="MiSans Medium"/>
                <a:ea typeface="MiSans Medium"/>
                <a:cs typeface="MiSans Medium"/>
              </a:rPr>
              <a:t>网口则支持复杂的网络拓扑与设备组网。针对工业现场，</a:t>
            </a:r>
            <a:r>
              <a:rPr lang="en-US" sz="1050">
                <a:latin typeface="MiSans Medium"/>
                <a:ea typeface="MiSans Medium"/>
                <a:cs typeface="MiSans Medium"/>
              </a:rPr>
              <a:t>28F1E4</a:t>
            </a:r>
            <a:r>
              <a:rPr lang="zh-CN" sz="1050">
                <a:latin typeface="MiSans Medium"/>
                <a:ea typeface="MiSans Medium"/>
                <a:cs typeface="MiSans Medium"/>
              </a:rPr>
              <a:t>集成</a:t>
            </a:r>
            <a:r>
              <a:rPr lang="en-US" sz="1050">
                <a:latin typeface="MiSans Medium"/>
                <a:ea typeface="MiSans Medium"/>
                <a:cs typeface="MiSans Medium"/>
              </a:rPr>
              <a:t>2</a:t>
            </a:r>
            <a:r>
              <a:rPr lang="zh-CN" sz="1050">
                <a:latin typeface="MiSans Medium"/>
                <a:ea typeface="MiSans Medium"/>
                <a:cs typeface="MiSans Medium"/>
              </a:rPr>
              <a:t>路</a:t>
            </a:r>
            <a:r>
              <a:rPr lang="en-US" sz="1050">
                <a:latin typeface="MiSans Medium"/>
                <a:ea typeface="MiSans Medium"/>
                <a:cs typeface="MiSans Medium"/>
              </a:rPr>
              <a:t>RS232</a:t>
            </a:r>
            <a:r>
              <a:rPr lang="zh-CN" sz="1050">
                <a:latin typeface="MiSans Medium"/>
                <a:ea typeface="MiSans Medium"/>
                <a:cs typeface="MiSans Medium"/>
              </a:rPr>
              <a:t>、</a:t>
            </a:r>
            <a:r>
              <a:rPr lang="en-US" sz="1050">
                <a:latin typeface="MiSans Medium"/>
                <a:ea typeface="MiSans Medium"/>
                <a:cs typeface="MiSans Medium"/>
              </a:rPr>
              <a:t>2</a:t>
            </a:r>
            <a:r>
              <a:rPr lang="zh-CN" sz="1050">
                <a:latin typeface="MiSans Medium"/>
                <a:ea typeface="MiSans Medium"/>
                <a:cs typeface="MiSans Medium"/>
              </a:rPr>
              <a:t>路</a:t>
            </a:r>
            <a:r>
              <a:rPr lang="en-US" sz="1050">
                <a:latin typeface="MiSans Medium"/>
                <a:ea typeface="MiSans Medium"/>
                <a:cs typeface="MiSans Medium"/>
              </a:rPr>
              <a:t>RS485</a:t>
            </a:r>
            <a:r>
              <a:rPr lang="zh-CN" sz="1050">
                <a:latin typeface="MiSans Medium"/>
                <a:ea typeface="MiSans Medium"/>
                <a:cs typeface="MiSans Medium"/>
              </a:rPr>
              <a:t>和</a:t>
            </a:r>
            <a:r>
              <a:rPr lang="en-US" sz="1050">
                <a:latin typeface="MiSans Medium"/>
                <a:ea typeface="MiSans Medium"/>
                <a:cs typeface="MiSans Medium"/>
              </a:rPr>
              <a:t>4</a:t>
            </a:r>
            <a:r>
              <a:rPr lang="zh-CN" sz="1050">
                <a:latin typeface="MiSans Medium"/>
                <a:ea typeface="MiSans Medium"/>
                <a:cs typeface="MiSans Medium"/>
              </a:rPr>
              <a:t>路</a:t>
            </a:r>
            <a:r>
              <a:rPr lang="en-US" sz="1050">
                <a:latin typeface="MiSans Medium"/>
                <a:ea typeface="MiSans Medium"/>
                <a:cs typeface="MiSans Medium"/>
              </a:rPr>
              <a:t>CAN</a:t>
            </a:r>
            <a:r>
              <a:rPr lang="zh-CN" sz="1050">
                <a:latin typeface="MiSans Medium"/>
                <a:ea typeface="MiSans Medium"/>
                <a:cs typeface="MiSans Medium"/>
              </a:rPr>
              <a:t>总线，可无缝对接</a:t>
            </a:r>
            <a:r>
              <a:rPr lang="en-US" sz="1050">
                <a:latin typeface="MiSans Medium"/>
                <a:ea typeface="MiSans Medium"/>
                <a:cs typeface="MiSans Medium"/>
              </a:rPr>
              <a:t>PLC</a:t>
            </a:r>
            <a:r>
              <a:rPr lang="zh-CN" sz="1050">
                <a:latin typeface="MiSans Medium"/>
                <a:ea typeface="MiSans Medium"/>
                <a:cs typeface="MiSans Medium"/>
              </a:rPr>
              <a:t>、伺服驱动器及传感器等主流工业设备。</a:t>
            </a:r>
            <a:endParaRPr lang="en-US" sz="1050">
              <a:latin typeface="MiSans Medium"/>
              <a:ea typeface="MiSans Medium"/>
              <a:cs typeface="MiSans Medium"/>
            </a:endParaRPr>
          </a:p>
          <a:p>
            <a:pPr indent="457200" algn="just">
              <a:lnSpc>
                <a:spcPct val="150000"/>
              </a:lnSpc>
              <a:spcBef>
                <a:spcPts val="600"/>
              </a:spcBef>
              <a:defRPr/>
            </a:pPr>
            <a:r>
              <a:rPr lang="zh-CN" sz="1050">
                <a:latin typeface="MiSans Medium"/>
                <a:ea typeface="MiSans Medium"/>
                <a:cs typeface="MiSans Medium"/>
              </a:rPr>
              <a:t>为确保在复杂电磁环境下的信号完整性，设备还内置了</a:t>
            </a:r>
            <a:r>
              <a:rPr lang="en-US" sz="1050">
                <a:latin typeface="MiSans Medium"/>
                <a:ea typeface="MiSans Medium"/>
                <a:cs typeface="MiSans Medium"/>
              </a:rPr>
              <a:t>4</a:t>
            </a:r>
            <a:r>
              <a:rPr lang="zh-CN" sz="1050">
                <a:latin typeface="MiSans Medium"/>
                <a:ea typeface="MiSans Medium"/>
                <a:cs typeface="MiSans Medium"/>
              </a:rPr>
              <a:t>路电隔离</a:t>
            </a:r>
            <a:r>
              <a:rPr lang="en-US" sz="1050">
                <a:latin typeface="MiSans Medium"/>
                <a:ea typeface="MiSans Medium"/>
                <a:cs typeface="MiSans Medium"/>
              </a:rPr>
              <a:t>GPI</a:t>
            </a:r>
            <a:r>
              <a:rPr lang="zh-CN" sz="1050">
                <a:latin typeface="MiSans Medium"/>
                <a:ea typeface="MiSans Medium"/>
                <a:cs typeface="MiSans Medium"/>
              </a:rPr>
              <a:t>和</a:t>
            </a:r>
            <a:r>
              <a:rPr lang="en-US" sz="1050">
                <a:latin typeface="MiSans Medium"/>
                <a:ea typeface="MiSans Medium"/>
                <a:cs typeface="MiSans Medium"/>
              </a:rPr>
              <a:t>4</a:t>
            </a:r>
            <a:r>
              <a:rPr lang="zh-CN" sz="1050">
                <a:latin typeface="MiSans Medium"/>
                <a:ea typeface="MiSans Medium"/>
                <a:cs typeface="MiSans Medium"/>
              </a:rPr>
              <a:t>路</a:t>
            </a:r>
            <a:r>
              <a:rPr lang="zh-CN" sz="1050">
                <a:latin typeface="MiSans Medium"/>
                <a:ea typeface="MiSans Medium"/>
                <a:cs typeface="MiSans Medium"/>
              </a:rPr>
              <a:t>电隔离</a:t>
            </a:r>
            <a:r>
              <a:rPr lang="en-US" sz="1050">
                <a:latin typeface="MiSans Medium"/>
                <a:ea typeface="MiSans Medium"/>
                <a:cs typeface="MiSans Medium"/>
              </a:rPr>
              <a:t>GPO</a:t>
            </a:r>
            <a:r>
              <a:rPr lang="zh-CN" sz="1050">
                <a:latin typeface="MiSans Medium"/>
                <a:ea typeface="MiSans Medium"/>
                <a:cs typeface="MiSans Medium"/>
              </a:rPr>
              <a:t>（</a:t>
            </a:r>
            <a:r>
              <a:rPr lang="en-US" sz="1050">
                <a:latin typeface="MiSans Medium"/>
                <a:ea typeface="MiSans Medium"/>
                <a:cs typeface="MiSans Medium"/>
              </a:rPr>
              <a:t>3.3V/5V</a:t>
            </a:r>
            <a:r>
              <a:rPr lang="zh-CN" sz="1050">
                <a:latin typeface="MiSans Medium"/>
                <a:ea typeface="MiSans Medium"/>
                <a:cs typeface="MiSans Medium"/>
              </a:rPr>
              <a:t>可</a:t>
            </a:r>
            <a:r>
              <a:rPr lang="zh-CN" sz="1050">
                <a:latin typeface="MiSans Medium"/>
                <a:ea typeface="MiSans Medium"/>
                <a:cs typeface="MiSans Medium"/>
              </a:rPr>
              <a:t>调），以及</a:t>
            </a:r>
            <a:r>
              <a:rPr lang="en-US" sz="1050">
                <a:latin typeface="MiSans Medium"/>
                <a:ea typeface="MiSans Medium"/>
                <a:cs typeface="MiSans Medium"/>
              </a:rPr>
              <a:t>3</a:t>
            </a:r>
            <a:r>
              <a:rPr lang="zh-CN" sz="1050">
                <a:latin typeface="MiSans Medium"/>
                <a:ea typeface="MiSans Medium"/>
                <a:cs typeface="MiSans Medium"/>
              </a:rPr>
              <a:t>路隔离</a:t>
            </a:r>
            <a:r>
              <a:rPr lang="en-US" sz="1050">
                <a:latin typeface="MiSans Medium"/>
                <a:ea typeface="MiSans Medium"/>
                <a:cs typeface="MiSans Medium"/>
              </a:rPr>
              <a:t>UART</a:t>
            </a:r>
            <a:r>
              <a:rPr lang="zh-CN" sz="1050">
                <a:latin typeface="MiSans Medium"/>
                <a:ea typeface="MiSans Medium"/>
                <a:cs typeface="MiSans Medium"/>
              </a:rPr>
              <a:t>，有效提升系统抗干扰能力与可靠性。同时，内置</a:t>
            </a:r>
            <a:r>
              <a:rPr lang="en-US" sz="1050">
                <a:latin typeface="MiSans Medium"/>
                <a:ea typeface="MiSans Medium"/>
                <a:cs typeface="MiSans Medium"/>
              </a:rPr>
              <a:t>SIM</a:t>
            </a:r>
            <a:r>
              <a:rPr lang="zh-CN" sz="1050">
                <a:latin typeface="MiSans Medium"/>
                <a:ea typeface="MiSans Medium"/>
                <a:cs typeface="MiSans Medium"/>
              </a:rPr>
              <a:t>卡槽支持</a:t>
            </a:r>
            <a:r>
              <a:rPr lang="en-US" sz="1050">
                <a:latin typeface="MiSans Medium"/>
                <a:ea typeface="MiSans Medium"/>
                <a:cs typeface="MiSans Medium"/>
              </a:rPr>
              <a:t>4G/5G</a:t>
            </a:r>
            <a:r>
              <a:rPr lang="zh-CN" sz="1050">
                <a:latin typeface="MiSans Medium"/>
                <a:ea typeface="MiSans Medium"/>
                <a:cs typeface="MiSans Medium"/>
              </a:rPr>
              <a:t>无线通信，赋予设备灵活的远程接入能力。集成的立体声麦克风输入与耳机输出接口，则为语音识别与交互类应用提供了完整的音频硬件支持。</a:t>
            </a:r>
            <a:endParaRPr lang="zh-CN" sz="1050">
              <a:latin typeface="MiSans Medium"/>
              <a:ea typeface="MiSans Medium"/>
              <a:cs typeface="MiSans Medium"/>
            </a:endParaRPr>
          </a:p>
        </p:txBody>
      </p:sp>
      <p:sp>
        <p:nvSpPr>
          <p:cNvPr id="2113993705" name="文本框 13"/>
          <p:cNvSpPr txBox="1"/>
          <p:nvPr/>
        </p:nvSpPr>
        <p:spPr bwMode="auto">
          <a:xfrm>
            <a:off x="542334" y="1694660"/>
            <a:ext cx="1415772" cy="461665"/>
          </a:xfrm>
          <a:prstGeom prst="rect">
            <a:avLst/>
          </a:prstGeom>
          <a:noFill/>
        </p:spPr>
        <p:txBody>
          <a:bodyPr wrap="none" rtlCol="0">
            <a:spAutoFit/>
          </a:bodyPr>
          <a:lstStyle/>
          <a:p>
            <a:pPr>
              <a:defRPr/>
            </a:pPr>
            <a:r>
              <a:rPr lang="zh-CN" sz="2400">
                <a:solidFill>
                  <a:schemeClr val="tx1">
                    <a:lumMod val="95000"/>
                    <a:lumOff val="5000"/>
                  </a:schemeClr>
                </a:solidFill>
                <a:latin typeface="MiSans Medium"/>
                <a:ea typeface="MiSans Medium"/>
              </a:rPr>
              <a:t>产品介绍</a:t>
            </a:r>
            <a:endParaRPr lang="zh-CN" sz="2400">
              <a:solidFill>
                <a:schemeClr val="tx1">
                  <a:lumMod val="95000"/>
                  <a:lumOff val="5000"/>
                </a:schemeClr>
              </a:solidFill>
              <a:latin typeface="MiSans Medium"/>
              <a:ea typeface="MiSans Medium"/>
            </a:endParaRPr>
          </a:p>
        </p:txBody>
      </p:sp>
      <p:pic>
        <p:nvPicPr>
          <p:cNvPr id="503477482" name="图片 4"/>
          <p:cNvPicPr>
            <a:picLocks noChangeAspect="1"/>
          </p:cNvPicPr>
          <p:nvPr/>
        </p:nvPicPr>
        <p:blipFill>
          <a:blip r:embed="rId3"/>
          <a:stretch/>
        </p:blipFill>
        <p:spPr bwMode="auto">
          <a:xfrm>
            <a:off x="542334" y="2309274"/>
            <a:ext cx="5844178" cy="230845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56270116" name="灯片编号占位符 1"/>
          <p:cNvSpPr>
            <a:spLocks noGrp="1"/>
          </p:cNvSpPr>
          <p:nvPr>
            <p:ph type="sldNum" sz="quarter" idx="12"/>
          </p:nvPr>
        </p:nvSpPr>
        <p:spPr bwMode="auto">
          <a:xfrm>
            <a:off x="5386388" y="8969801"/>
            <a:ext cx="1543050" cy="486833"/>
          </a:xfrm>
        </p:spPr>
        <p:txBody>
          <a:bodyPr/>
          <a:lstStyle/>
          <a:p>
            <a:pPr>
              <a:defRPr/>
            </a:pPr>
            <a:fld id="{BA76B2AB-4C66-1649-B828-FD1CBE3B4527}" type="slidenum">
              <a:rPr lang="zh-CN">
                <a:latin typeface="MiSans Medium"/>
                <a:ea typeface="MiSans Medium"/>
              </a:rPr>
              <a:t>6</a:t>
            </a:fld>
            <a:endParaRPr lang="zh-CN">
              <a:latin typeface="MiSans Medium"/>
              <a:ea typeface="MiSans Medium"/>
            </a:endParaRPr>
          </a:p>
        </p:txBody>
      </p:sp>
      <p:graphicFrame>
        <p:nvGraphicFramePr>
          <p:cNvPr id="600518406" name="表格 8"/>
          <p:cNvGraphicFramePr>
            <a:graphicFrameLocks xmlns:a="http://schemas.openxmlformats.org/drawingml/2006/main" noGrp="1"/>
          </p:cNvGraphicFramePr>
          <p:nvPr/>
        </p:nvGraphicFramePr>
        <p:xfrm>
          <a:off x="520701" y="5027188"/>
          <a:ext cx="5865811" cy="3337560"/>
        </p:xfrm>
        <a:graphic>
          <a:graphicData uri="http://schemas.openxmlformats.org/drawingml/2006/table">
            <a:tbl>
              <a:tblPr firstRow="1" firstCol="0" lastRow="0" lastCol="0" bandRow="1" bandCol="0">
                <a:tableStyleId>{69012ECD-51FC-41F1-AA8D-1B2483CD663E}</a:tableStyleId>
              </a:tblPr>
              <a:tblGrid>
                <a:gridCol w="1950990"/>
                <a:gridCol w="1062767"/>
                <a:gridCol w="1807931"/>
                <a:gridCol w="1044123"/>
              </a:tblGrid>
              <a:tr h="370840">
                <a:tc>
                  <a:txBody>
                    <a:bodyPr/>
                    <a:p>
                      <a:pPr>
                        <a:defRPr/>
                      </a:pPr>
                      <a:r>
                        <a:rPr lang="zh-CN" i="1">
                          <a:latin typeface="MiSans Medium"/>
                          <a:ea typeface="MiSans Medium"/>
                        </a:rPr>
                        <a:t>接口</a:t>
                      </a:r>
                      <a:endParaRPr lang="zh-CN" i="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zh-CN" sz="1350">
                          <a:latin typeface="MiSans Medium"/>
                          <a:ea typeface="MiSans Medium"/>
                        </a:rPr>
                        <a:t>数量</a:t>
                      </a:r>
                      <a:r>
                        <a:rPr lang="en-US" sz="1350">
                          <a:latin typeface="MiSans Medium"/>
                          <a:ea typeface="MiSans Medium"/>
                        </a:rPr>
                        <a:t> </a:t>
                      </a:r>
                      <a:endParaRPr lang="en-US" sz="13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i="1">
                          <a:latin typeface="MiSans Medium"/>
                          <a:ea typeface="MiSans Medium"/>
                        </a:rPr>
                        <a:t>接口</a:t>
                      </a:r>
                      <a:endParaRPr lang="zh-CN" i="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sz="1350">
                          <a:latin typeface="MiSans Medium"/>
                          <a:ea typeface="MiSans Medium"/>
                        </a:rPr>
                        <a:t>数量</a:t>
                      </a:r>
                      <a:endParaRPr lang="zh-CN" sz="13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rPr>
                        <a:t>USB 3.0 Type-A</a:t>
                      </a:r>
                      <a:r>
                        <a:rPr lang="zh-CN" sz="1050">
                          <a:latin typeface="MiSans Medium"/>
                          <a:ea typeface="MiSans Medium"/>
                        </a:rPr>
                        <a:t> </a:t>
                      </a: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USB 3.2 Type C</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rPr>
                        <a:t>RJ45</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USB Type-C(OTG)</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1</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rPr>
                        <a:t>RS232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RS485</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rPr>
                        <a:t>CAN</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Nano SIM Card Slot</a:t>
                      </a:r>
                      <a:r>
                        <a:rPr lang="zh-CN" sz="1050">
                          <a:latin typeface="MiSans Medium"/>
                          <a:ea typeface="MiSans Medium"/>
                        </a:rPr>
                        <a:t>（</a:t>
                      </a:r>
                      <a:r>
                        <a:rPr lang="en-US" sz="1050">
                          <a:latin typeface="MiSans Medium"/>
                          <a:ea typeface="MiSans Medium"/>
                        </a:rPr>
                        <a:t>interiorly</a:t>
                      </a:r>
                      <a:r>
                        <a:rPr lang="zh-CN" sz="1050">
                          <a:latin typeface="MiSans Medium"/>
                          <a:ea typeface="MiSans Medium"/>
                        </a:rPr>
                        <a:t>）</a:t>
                      </a: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1</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defRPr/>
                      </a:pPr>
                      <a:r>
                        <a:rPr lang="en-US" sz="1050">
                          <a:latin typeface="MiSans Medium"/>
                          <a:ea typeface="MiSans Medium"/>
                          <a:cs typeface="MiSans Medium"/>
                        </a:rPr>
                        <a:t>Isolation GPI (3.3V/5V)</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cs typeface="MiSans Medium"/>
                        </a:rPr>
                        <a:t>Isolation GPO (3.3V/5V)</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buNone/>
                        <a:defRPr/>
                      </a:pPr>
                      <a:r>
                        <a:rPr lang="en-US" sz="1050">
                          <a:latin typeface="MiSans Medium"/>
                          <a:ea typeface="MiSans Medium"/>
                          <a:cs typeface="MiSans Medium"/>
                        </a:rPr>
                        <a:t>Isolation </a:t>
                      </a:r>
                      <a:r>
                        <a:rPr lang="en-US" sz="1050">
                          <a:latin typeface="MiSans Medium"/>
                          <a:ea typeface="MiSans Medium"/>
                          <a:cs typeface="MiSans Medium"/>
                        </a:rPr>
                        <a:t>UART(3.3V)</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buNone/>
                        <a:defRPr/>
                      </a:pPr>
                      <a:r>
                        <a:rPr lang="en-US" sz="1050">
                          <a:latin typeface="MiSans Medium"/>
                          <a:ea typeface="MiSans Medium"/>
                        </a:rPr>
                        <a:t>3</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buNone/>
                        <a:defRPr/>
                      </a:pPr>
                      <a:r>
                        <a:rPr lang="en-US" sz="1050">
                          <a:latin typeface="MiSans Medium"/>
                          <a:ea typeface="MiSans Medium"/>
                          <a:cs typeface="MiSans Medium"/>
                        </a:rPr>
                        <a:t>Stereo microphone</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buNone/>
                        <a:defRPr/>
                      </a:pPr>
                      <a:r>
                        <a:rPr lang="zh-CN" sz="1050">
                          <a:latin typeface="MiSans Medium"/>
                          <a:ea typeface="MiSans Medium"/>
                          <a:cs typeface="MiSans Medium"/>
                        </a:rPr>
                        <a:t>2</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buClrTx/>
                        <a:buSzTx/>
                        <a:buFontTx/>
                        <a:buNone/>
                        <a:defRPr/>
                      </a:pPr>
                      <a:r>
                        <a:rPr lang="en-US" sz="1050">
                          <a:latin typeface="MiSans Medium"/>
                          <a:ea typeface="MiSans Medium"/>
                          <a:cs typeface="MiSans Medium"/>
                        </a:rPr>
                        <a:t>Stereo </a:t>
                      </a:r>
                      <a:r>
                        <a:rPr lang="zh-CN" sz="1050">
                          <a:latin typeface="MiSans Medium"/>
                          <a:ea typeface="MiSans Medium"/>
                          <a:cs typeface="MiSans Medium"/>
                        </a:rPr>
                        <a:t>headphone</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ClrTx/>
                        <a:buSzTx/>
                        <a:buFontTx/>
                        <a:buNone/>
                        <a:defRPr/>
                      </a:pPr>
                      <a:r>
                        <a:rPr lang="zh-CN" sz="1050">
                          <a:latin typeface="MiSans Medium"/>
                          <a:ea typeface="MiSans Medium"/>
                          <a:cs typeface="MiSans Medium"/>
                        </a:rPr>
                        <a:t>2</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HDMI</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1</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gridSpan="4">
                  <a:txBody>
                    <a:bodyPr/>
                    <a:p>
                      <a:pPr>
                        <a:defRPr/>
                      </a:pP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hMerge="1">
                  <a:txBody>
                    <a:bodyPr/>
                    <a:p>
                      <a:endParaRPr/>
                    </a:p>
                  </a:txBody>
                </a:tc>
                <a:tc hMerge="1">
                  <a:txBody>
                    <a:bodyPr/>
                    <a:p>
                      <a:endParaRPr/>
                    </a:p>
                  </a:txBody>
                </a:tc>
                <a:tc hMerge="1">
                  <a:txBody>
                    <a:bodyPr/>
                    <a:p>
                      <a:endParaRPr/>
                    </a:p>
                  </a:txBody>
                </a:tc>
              </a:tr>
            </a:tbl>
          </a:graphicData>
        </a:graphic>
      </p:graphicFrame>
      <p:sp>
        <p:nvSpPr>
          <p:cNvPr id="1701512596" name="文本框 15"/>
          <p:cNvSpPr txBox="1"/>
          <p:nvPr/>
        </p:nvSpPr>
        <p:spPr bwMode="auto">
          <a:xfrm>
            <a:off x="520744" y="1352060"/>
            <a:ext cx="2639694" cy="460375"/>
          </a:xfrm>
          <a:prstGeom prst="rect">
            <a:avLst/>
          </a:prstGeom>
          <a:noFill/>
        </p:spPr>
        <p:txBody>
          <a:bodyPr wrap="none" rtlCol="0">
            <a:spAutoFit/>
          </a:bodyPr>
          <a:lstStyle/>
          <a:p>
            <a:pPr>
              <a:defRPr/>
            </a:pPr>
            <a:r>
              <a:rPr lang="zh-CN" sz="2400">
                <a:solidFill>
                  <a:schemeClr val="tx1">
                    <a:lumMod val="95000"/>
                    <a:lumOff val="5000"/>
                  </a:schemeClr>
                </a:solidFill>
                <a:latin typeface="MiSans Medium"/>
                <a:ea typeface="MiSans Medium"/>
              </a:rPr>
              <a:t>基本参数与</a:t>
            </a:r>
            <a:r>
              <a:rPr lang="en-US" sz="2400">
                <a:solidFill>
                  <a:schemeClr val="tx1">
                    <a:lumMod val="95000"/>
                    <a:lumOff val="5000"/>
                  </a:schemeClr>
                </a:solidFill>
                <a:latin typeface="MiSans Medium"/>
                <a:ea typeface="MiSans Medium"/>
              </a:rPr>
              <a:t>IO</a:t>
            </a:r>
            <a:r>
              <a:rPr lang="zh-CN" sz="2400">
                <a:solidFill>
                  <a:schemeClr val="tx1">
                    <a:lumMod val="95000"/>
                    <a:lumOff val="5000"/>
                  </a:schemeClr>
                </a:solidFill>
                <a:latin typeface="MiSans Medium"/>
                <a:ea typeface="MiSans Medium"/>
              </a:rPr>
              <a:t>接口</a:t>
            </a:r>
            <a:endParaRPr lang="zh-CN" sz="2400">
              <a:solidFill>
                <a:schemeClr val="tx1">
                  <a:lumMod val="95000"/>
                  <a:lumOff val="5000"/>
                </a:schemeClr>
              </a:solidFill>
              <a:latin typeface="MiSans Medium"/>
              <a:ea typeface="MiSans Medium"/>
            </a:endParaRPr>
          </a:p>
        </p:txBody>
      </p:sp>
      <p:graphicFrame>
        <p:nvGraphicFramePr>
          <p:cNvPr id="666124305" name="表格 19"/>
          <p:cNvGraphicFramePr>
            <a:graphicFrameLocks xmlns:a="http://schemas.openxmlformats.org/drawingml/2006/main" noGrp="1"/>
          </p:cNvGraphicFramePr>
          <p:nvPr/>
        </p:nvGraphicFramePr>
        <p:xfrm>
          <a:off x="520701" y="2033418"/>
          <a:ext cx="5860415" cy="2185949"/>
        </p:xfrm>
        <a:graphic>
          <a:graphicData uri="http://schemas.openxmlformats.org/drawingml/2006/table">
            <a:tbl>
              <a:tblPr firstRow="1" firstCol="0" lastRow="0" lastCol="0" bandRow="1" bandCol="0">
                <a:tableStyleId>{69012ECD-51FC-41F1-AA8D-1B2483CD663E}</a:tableStyleId>
              </a:tblPr>
              <a:tblGrid>
                <a:gridCol w="1633220"/>
                <a:gridCol w="4227195"/>
              </a:tblGrid>
              <a:tr h="307465">
                <a:tc gridSpan="2">
                  <a:txBody>
                    <a:bodyPr/>
                    <a:p>
                      <a:pPr>
                        <a:defRPr/>
                      </a:pPr>
                      <a:r>
                        <a:rPr lang="zh-CN">
                          <a:latin typeface="MiSans Medium"/>
                          <a:ea typeface="MiSans Medium"/>
                        </a:rPr>
                        <a:t>基本参数</a:t>
                      </a:r>
                      <a:endParaRPr lang="zh-CN">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hMerge="1">
                  <a:txBody>
                    <a:bodyPr/>
                    <a:p>
                      <a:endParaRPr/>
                    </a:p>
                  </a:txBody>
                </a:tc>
              </a:tr>
              <a:tr h="307465">
                <a:tc>
                  <a:txBody>
                    <a:bodyPr/>
                    <a:p>
                      <a:pPr>
                        <a:defRPr/>
                      </a:pPr>
                      <a:r>
                        <a:rPr lang="en-US" sz="1050">
                          <a:latin typeface="MiSans Medium"/>
                          <a:ea typeface="MiSans Medium"/>
                        </a:rPr>
                        <a:t>Carrier Board</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Y-C28</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07465">
                <a:tc>
                  <a:txBody>
                    <a:bodyPr/>
                    <a:p>
                      <a:pPr>
                        <a:defRPr/>
                      </a:pPr>
                      <a:r>
                        <a:rPr lang="en-US" sz="1050">
                          <a:latin typeface="MiSans Medium"/>
                          <a:ea typeface="MiSans Medium"/>
                        </a:rPr>
                        <a:t>Adaptive Module</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cs typeface="MiSans Medium"/>
                        </a:rPr>
                        <a:t>NVIDIA</a:t>
                      </a:r>
                      <a:r>
                        <a:rPr lang="zh-CN" sz="1050">
                          <a:latin typeface="MiSans Medium"/>
                          <a:ea typeface="MiSans Medium"/>
                          <a:cs typeface="MiSans Medium"/>
                        </a:rPr>
                        <a:t> </a:t>
                      </a:r>
                      <a:r>
                        <a:rPr lang="en-US" sz="1050">
                          <a:latin typeface="MiSans Medium"/>
                          <a:ea typeface="MiSans Medium"/>
                          <a:cs typeface="MiSans Medium"/>
                        </a:rPr>
                        <a:t>Jetson</a:t>
                      </a:r>
                      <a:r>
                        <a:rPr lang="zh-CN" sz="1050">
                          <a:latin typeface="MiSans Medium"/>
                          <a:ea typeface="MiSans Medium"/>
                          <a:cs typeface="MiSans Medium"/>
                        </a:rPr>
                        <a:t> </a:t>
                      </a:r>
                      <a:r>
                        <a:rPr lang="en-US" sz="1050">
                          <a:latin typeface="MiSans Medium"/>
                          <a:ea typeface="MiSans Medium"/>
                          <a:cs typeface="MiSans Medium"/>
                        </a:rPr>
                        <a:t>AGX Thor module</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07465">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Temperature</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-20~65</a:t>
                      </a:r>
                      <a:r>
                        <a:rPr lang="en-US" sz="1050">
                          <a:latin typeface="MiSans Medium"/>
                          <a:ea typeface="MiSans Medium"/>
                        </a:rPr>
                        <a: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41159">
                <a:tc>
                  <a:txBody>
                    <a:bodyPr/>
                    <a:p>
                      <a:pPr>
                        <a:defRPr/>
                      </a:pPr>
                      <a:r>
                        <a:rPr lang="en-US" sz="1050">
                          <a:latin typeface="MiSans Medium"/>
                          <a:ea typeface="MiSans Medium"/>
                          <a:cs typeface="MiSans Medium"/>
                        </a:rPr>
                        <a:t>Dimensions</a:t>
                      </a:r>
                      <a:r>
                        <a:rPr lang="zh-CN" sz="1050">
                          <a:latin typeface="MiSans Medium"/>
                          <a:ea typeface="MiSans Medium"/>
                          <a:cs typeface="MiSans Medium"/>
                        </a:rPr>
                        <a:t>（</a:t>
                      </a:r>
                      <a:r>
                        <a:rPr lang="en-US" sz="1050">
                          <a:latin typeface="MiSans Medium"/>
                          <a:ea typeface="MiSans Medium"/>
                          <a:cs typeface="MiSans Medium"/>
                        </a:rPr>
                        <a:t>LxWxH</a:t>
                      </a:r>
                      <a:r>
                        <a:rPr lang="zh-CN" sz="1050">
                          <a:latin typeface="MiSans Medium"/>
                          <a:ea typeface="MiSans Medium"/>
                          <a:cs typeface="MiSans Medium"/>
                        </a:rPr>
                        <a:t>）</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187mm*180mm*75mm</a:t>
                      </a:r>
                      <a:endParaRPr lang="en-US" sz="1050">
                        <a:latin typeface="MiSans Medium"/>
                        <a:ea typeface="MiSans Medium"/>
                      </a:endParaRPr>
                    </a:p>
                    <a:p>
                      <a:pPr>
                        <a:defRPr/>
                      </a:pPr>
                      <a:r>
                        <a:rPr lang="en-US" sz="1050">
                          <a:latin typeface="MiSans Medium"/>
                          <a:ea typeface="MiSans Medium"/>
                        </a:rPr>
                        <a:t>(</a:t>
                      </a:r>
                      <a:r>
                        <a:rPr lang="en-US" sz="1050">
                          <a:latin typeface="MiSans Medium"/>
                          <a:ea typeface="MiSans Medium"/>
                        </a:rPr>
                        <a:t>Not Including I/O ports and mounting holes)</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07465">
                <a:tc>
                  <a:txBody>
                    <a:bodyPr/>
                    <a:p>
                      <a:pPr>
                        <a:defRPr/>
                      </a:pPr>
                      <a:r>
                        <a:rPr lang="en-US" sz="1050">
                          <a:latin typeface="MiSans Medium"/>
                          <a:ea typeface="MiSans Medium"/>
                        </a:rPr>
                        <a:t>Weight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defRPr/>
                      </a:pPr>
                      <a:r>
                        <a:rPr lang="en-US" sz="1050">
                          <a:latin typeface="MiSans Medium"/>
                          <a:ea typeface="MiSans Medium"/>
                        </a:rPr>
                        <a:t>1763</a:t>
                      </a:r>
                      <a:r>
                        <a:rPr lang="en-US" sz="1050">
                          <a:latin typeface="MiSans Medium"/>
                          <a:ea typeface="MiSans Medium"/>
                        </a:rPr>
                        <a:t>g</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07465">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Power Input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DC 9~36</a:t>
                      </a:r>
                      <a:r>
                        <a:rPr lang="en-US" sz="1050">
                          <a:latin typeface="MiSans Medium"/>
                          <a:ea typeface="MiSans Medium"/>
                        </a:rPr>
                        <a:t>V</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78792522" name="灯片编号占位符 1"/>
          <p:cNvSpPr>
            <a:spLocks noGrp="1"/>
          </p:cNvSpPr>
          <p:nvPr>
            <p:ph type="sldNum" sz="quarter" idx="12"/>
          </p:nvPr>
        </p:nvSpPr>
        <p:spPr bwMode="auto">
          <a:xfrm>
            <a:off x="5386388" y="8969801"/>
            <a:ext cx="1543050" cy="486833"/>
          </a:xfrm>
        </p:spPr>
        <p:txBody>
          <a:bodyPr/>
          <a:lstStyle/>
          <a:p>
            <a:pPr>
              <a:defRPr/>
            </a:pPr>
            <a:fld id="{BA76B2AB-4C66-1649-B828-FD1CBE3B4527}" type="slidenum">
              <a:rPr lang="zh-CN">
                <a:latin typeface="MiSans Medium"/>
                <a:ea typeface="MiSans Medium"/>
              </a:rPr>
              <a:t>7</a:t>
            </a:fld>
            <a:endParaRPr lang="zh-CN">
              <a:latin typeface="MiSans Medium"/>
              <a:ea typeface="MiSans Medium"/>
            </a:endParaRPr>
          </a:p>
        </p:txBody>
      </p:sp>
      <p:graphicFrame>
        <p:nvGraphicFramePr>
          <p:cNvPr id="1470626878" name="表格 9"/>
          <p:cNvGraphicFramePr>
            <a:graphicFrameLocks xmlns:a="http://schemas.openxmlformats.org/drawingml/2006/main" noGrp="1"/>
          </p:cNvGraphicFramePr>
          <p:nvPr/>
        </p:nvGraphicFramePr>
        <p:xfrm>
          <a:off x="654257" y="5135856"/>
          <a:ext cx="5563921" cy="2796540"/>
        </p:xfrm>
        <a:graphic>
          <a:graphicData uri="http://schemas.openxmlformats.org/drawingml/2006/table">
            <a:tbl>
              <a:tblPr firstRow="1" firstCol="0" lastRow="0" lastCol="0" bandRow="1" bandCol="0">
                <a:tableStyleId>{69012ECD-51FC-41F1-AA8D-1B2483CD663E}</a:tableStyleId>
              </a:tblPr>
              <a:tblGrid>
                <a:gridCol w="864870"/>
                <a:gridCol w="2045636"/>
                <a:gridCol w="746760"/>
                <a:gridCol w="1906655"/>
              </a:tblGrid>
              <a:tr h="370840">
                <a:tc>
                  <a:txBody>
                    <a:bodyPr/>
                    <a:p>
                      <a:pPr algn="l">
                        <a:defRPr/>
                      </a:pPr>
                      <a:r>
                        <a:rPr lang="zh-CN" sz="1100">
                          <a:latin typeface="MiSans Medium"/>
                          <a:ea typeface="MiSans Medium"/>
                          <a:cs typeface="MiSans Medium"/>
                        </a:rPr>
                        <a:t>指示标识</a:t>
                      </a:r>
                      <a:r>
                        <a:rPr lang="en-US" sz="1100">
                          <a:latin typeface="MiSans Medium"/>
                          <a:ea typeface="MiSans Medium"/>
                          <a:cs typeface="MiSans Medium"/>
                        </a:rPr>
                        <a:t> </a:t>
                      </a:r>
                      <a:endParaRPr lang="zh-CN" sz="110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功能描述</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sz="1100">
                          <a:latin typeface="MiSans Medium"/>
                          <a:ea typeface="MiSans Medium"/>
                        </a:rPr>
                        <a:t>指示标识</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功能描述</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FP</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sz="1050">
                          <a:latin typeface="MiSans Medium"/>
                          <a:ea typeface="MiSans Medium"/>
                        </a:rPr>
                        <a:t>仅用于烧录系统</a:t>
                      </a: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HDMI</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Type-A</a:t>
                      </a:r>
                      <a:r>
                        <a:rPr lang="zh-CN" sz="1050">
                          <a:latin typeface="MiSans Medium"/>
                          <a:ea typeface="MiSans Medium"/>
                          <a:cs typeface="MiSans Medium"/>
                        </a:rPr>
                        <a:t>型</a:t>
                      </a:r>
                      <a:r>
                        <a:rPr lang="en-US" sz="1050">
                          <a:latin typeface="MiSans Medium"/>
                          <a:ea typeface="MiSans Medium"/>
                          <a:cs typeface="MiSans Medium"/>
                        </a:rPr>
                        <a:t> HDMI</a:t>
                      </a:r>
                      <a:r>
                        <a:rPr lang="zh-CN" sz="1050">
                          <a:latin typeface="MiSans Medium"/>
                          <a:ea typeface="MiSans Medium"/>
                          <a:cs typeface="MiSans Medium"/>
                        </a:rPr>
                        <a:t>连接器</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LAN1</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千兆网口</a:t>
                      </a:r>
                      <a:r>
                        <a:rPr lang="en-US" sz="1050">
                          <a:latin typeface="MiSans Medium"/>
                          <a:ea typeface="MiSans Medium"/>
                          <a:cs typeface="MiSans Medium"/>
                        </a:rPr>
                        <a:t>RJ45</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rPr>
                        <a:t>LAN2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千兆网口</a:t>
                      </a:r>
                      <a:r>
                        <a:rPr lang="en-US" sz="1050">
                          <a:latin typeface="MiSans Medium"/>
                          <a:ea typeface="MiSans Medium"/>
                          <a:cs typeface="MiSans Medium"/>
                        </a:rPr>
                        <a:t>RJ45</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REC</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Recovery</a:t>
                      </a:r>
                      <a:r>
                        <a:rPr lang="zh-CN" sz="1050">
                          <a:latin typeface="MiSans Medium"/>
                          <a:ea typeface="MiSans Medium"/>
                          <a:cs typeface="MiSans Medium"/>
                        </a:rPr>
                        <a:t>按键</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rPr>
                        <a:t>RST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Reset</a:t>
                      </a:r>
                      <a:r>
                        <a:rPr lang="zh-CN" sz="1050">
                          <a:latin typeface="MiSans Medium"/>
                          <a:ea typeface="MiSans Medium"/>
                          <a:cs typeface="MiSans Medium"/>
                        </a:rPr>
                        <a:t>按键</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PWR</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Power</a:t>
                      </a:r>
                      <a:r>
                        <a:rPr lang="zh-CN" sz="1050">
                          <a:latin typeface="MiSans Medium"/>
                          <a:ea typeface="MiSans Medium"/>
                          <a:cs typeface="MiSans Medium"/>
                        </a:rPr>
                        <a:t>按键</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rPr>
                        <a:t>指示灯</a:t>
                      </a:r>
                      <a:r>
                        <a:rPr lang="en-US" sz="1050">
                          <a:latin typeface="MiSans Medium"/>
                          <a:ea typeface="MiSans Medium"/>
                        </a:rPr>
                        <a:t>P</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供电指示灯</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buNone/>
                        <a:defRPr/>
                      </a:pPr>
                      <a:r>
                        <a:rPr lang="zh-CN" sz="1050">
                          <a:latin typeface="MiSans Medium"/>
                          <a:ea typeface="MiSans Medium"/>
                        </a:rPr>
                        <a:t>指示灯</a:t>
                      </a:r>
                      <a:r>
                        <a:rPr lang="en-US" sz="1050">
                          <a:latin typeface="MiSans Medium"/>
                          <a:ea typeface="MiSans Medium"/>
                        </a:rPr>
                        <a:t>S</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用户自定义指示灯</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rPr>
                        <a:t>指示灯</a:t>
                      </a:r>
                      <a:r>
                        <a:rPr lang="en-US" sz="1050">
                          <a:latin typeface="MiSans Medium"/>
                          <a:ea typeface="MiSans Medium"/>
                        </a:rPr>
                        <a:t>R</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模组上电指示灯</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USB</a:t>
                      </a:r>
                      <a:r>
                        <a:rPr lang="zh-CN" sz="1050">
                          <a:latin typeface="MiSans Medium"/>
                          <a:ea typeface="MiSans Medium"/>
                        </a:rPr>
                        <a:t>连接器</a:t>
                      </a: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双层</a:t>
                      </a:r>
                      <a:r>
                        <a:rPr lang="en-US" sz="1050">
                          <a:latin typeface="MiSans Medium"/>
                          <a:ea typeface="MiSans Medium"/>
                          <a:cs typeface="MiSans Medium"/>
                        </a:rPr>
                        <a:t>Type C</a:t>
                      </a:r>
                      <a:r>
                        <a:rPr lang="zh-CN" sz="1050">
                          <a:latin typeface="MiSans Medium"/>
                          <a:ea typeface="MiSans Medium"/>
                          <a:cs typeface="MiSans Medium"/>
                        </a:rPr>
                        <a:t>型</a:t>
                      </a:r>
                      <a:r>
                        <a:rPr lang="en-US" sz="1050">
                          <a:latin typeface="MiSans Medium"/>
                          <a:ea typeface="MiSans Medium"/>
                          <a:cs typeface="MiSans Medium"/>
                        </a:rPr>
                        <a:t>USB 3.2 </a:t>
                      </a:r>
                      <a:r>
                        <a:rPr lang="zh-CN" sz="1050">
                          <a:latin typeface="MiSans Medium"/>
                          <a:ea typeface="MiSans Medium"/>
                          <a:cs typeface="MiSans Medium"/>
                        </a:rPr>
                        <a:t>连接器 </a:t>
                      </a:r>
                      <a:r>
                        <a:rPr lang="en-US" sz="1050">
                          <a:latin typeface="MiSans Medium"/>
                          <a:ea typeface="MiSans Medium"/>
                          <a:cs typeface="MiSans Medium"/>
                        </a:rPr>
                        <a:t>&amp;</a:t>
                      </a:r>
                      <a:endParaRPr lang="en-US" sz="1050">
                        <a:latin typeface="MiSans Medium"/>
                        <a:ea typeface="MiSans Medium"/>
                        <a:cs typeface="MiSans Medium"/>
                      </a:endParaRPr>
                    </a:p>
                    <a:p>
                      <a:pPr algn="l">
                        <a:defRPr/>
                      </a:pPr>
                      <a:r>
                        <a:rPr lang="en-US" sz="1050">
                          <a:latin typeface="MiSans Medium"/>
                          <a:ea typeface="MiSans Medium"/>
                          <a:cs typeface="MiSans Medium"/>
                        </a:rPr>
                        <a:t>4 Type A</a:t>
                      </a:r>
                      <a:r>
                        <a:rPr lang="zh-CN" sz="1050">
                          <a:latin typeface="MiSans Medium"/>
                          <a:ea typeface="MiSans Medium"/>
                          <a:cs typeface="MiSans Medium"/>
                        </a:rPr>
                        <a:t>型</a:t>
                      </a:r>
                      <a:r>
                        <a:rPr lang="en-US" sz="1050">
                          <a:latin typeface="MiSans Medium"/>
                          <a:ea typeface="MiSans Medium"/>
                          <a:cs typeface="MiSans Medium"/>
                        </a:rPr>
                        <a:t>USB 3.0 </a:t>
                      </a:r>
                      <a:r>
                        <a:rPr lang="zh-CN" sz="1050">
                          <a:latin typeface="MiSans Medium"/>
                          <a:ea typeface="MiSans Medium"/>
                          <a:cs typeface="MiSans Medium"/>
                        </a:rPr>
                        <a:t>连接器 </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endParaRPr lang="zh-CN"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
        <p:nvSpPr>
          <p:cNvPr id="2039340056" name="文本框 12"/>
          <p:cNvSpPr txBox="1"/>
          <p:nvPr/>
        </p:nvSpPr>
        <p:spPr bwMode="auto">
          <a:xfrm>
            <a:off x="654094" y="1352060"/>
            <a:ext cx="2339102" cy="461665"/>
          </a:xfrm>
          <a:prstGeom prst="rect">
            <a:avLst/>
          </a:prstGeom>
          <a:noFill/>
        </p:spPr>
        <p:txBody>
          <a:bodyPr wrap="none" rtlCol="0">
            <a:spAutoFit/>
          </a:bodyPr>
          <a:lstStyle/>
          <a:p>
            <a:pPr>
              <a:defRPr/>
            </a:pPr>
            <a:r>
              <a:rPr lang="zh-CN" sz="2400">
                <a:solidFill>
                  <a:schemeClr val="tx1">
                    <a:lumMod val="95000"/>
                    <a:lumOff val="5000"/>
                  </a:schemeClr>
                </a:solidFill>
                <a:latin typeface="MiSans Medium"/>
                <a:ea typeface="MiSans Medium"/>
              </a:rPr>
              <a:t>对外接口及功能</a:t>
            </a:r>
            <a:endParaRPr lang="zh-CN" sz="2400">
              <a:solidFill>
                <a:schemeClr val="tx1">
                  <a:lumMod val="95000"/>
                  <a:lumOff val="5000"/>
                </a:schemeClr>
              </a:solidFill>
              <a:latin typeface="MiSans Medium"/>
              <a:ea typeface="MiSans Medium"/>
            </a:endParaRPr>
          </a:p>
        </p:txBody>
      </p:sp>
      <p:sp>
        <p:nvSpPr>
          <p:cNvPr id="1716546319" name="文本框 10"/>
          <p:cNvSpPr txBox="1"/>
          <p:nvPr/>
        </p:nvSpPr>
        <p:spPr bwMode="auto">
          <a:xfrm>
            <a:off x="2155807" y="4543652"/>
            <a:ext cx="3748105" cy="344805"/>
          </a:xfrm>
          <a:prstGeom prst="rect">
            <a:avLst/>
          </a:prstGeom>
          <a:noFill/>
        </p:spPr>
        <p:txBody>
          <a:bodyPr wrap="square" rtlCol="0">
            <a:spAutoFit/>
          </a:bodyPr>
          <a:lstStyle/>
          <a:p>
            <a:pPr>
              <a:lnSpc>
                <a:spcPct val="150000"/>
              </a:lnSpc>
              <a:defRPr/>
            </a:pPr>
            <a:r>
              <a:rPr lang="en-US" sz="1100" b="1">
                <a:latin typeface="MiSans Medium"/>
                <a:ea typeface="MiSans Medium"/>
                <a:cs typeface="MiSans Medium"/>
              </a:rPr>
              <a:t>28F1E4</a:t>
            </a:r>
            <a:r>
              <a:rPr lang="zh-CN" sz="1100" b="1">
                <a:latin typeface="MiSans Medium"/>
                <a:ea typeface="MiSans Medium"/>
                <a:cs typeface="MiSans Medium"/>
              </a:rPr>
              <a:t> 正面接口指示图</a:t>
            </a:r>
            <a:endParaRPr lang="zh-CN" sz="1000">
              <a:latin typeface="MiSans Medium"/>
              <a:ea typeface="MiSans Medium"/>
              <a:cs typeface="MiSans Medium"/>
            </a:endParaRPr>
          </a:p>
        </p:txBody>
      </p:sp>
      <p:pic>
        <p:nvPicPr>
          <p:cNvPr id="598371642" name="图片 4"/>
          <p:cNvPicPr>
            <a:picLocks noChangeAspect="1"/>
          </p:cNvPicPr>
          <p:nvPr/>
        </p:nvPicPr>
        <p:blipFill>
          <a:blip r:embed="rId3"/>
          <a:srcRect l="6517" t="29911" r="6932" b="29748"/>
          <a:stretch/>
        </p:blipFill>
        <p:spPr bwMode="auto">
          <a:xfrm>
            <a:off x="1004622" y="2301240"/>
            <a:ext cx="4810962" cy="224241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97091573" name="灯片编号占位符 1"/>
          <p:cNvSpPr>
            <a:spLocks noGrp="1"/>
          </p:cNvSpPr>
          <p:nvPr>
            <p:ph type="sldNum" sz="quarter" idx="12"/>
          </p:nvPr>
        </p:nvSpPr>
        <p:spPr bwMode="auto">
          <a:xfrm>
            <a:off x="5386388" y="8957736"/>
            <a:ext cx="1543050" cy="486833"/>
          </a:xfrm>
        </p:spPr>
        <p:txBody>
          <a:bodyPr/>
          <a:lstStyle/>
          <a:p>
            <a:pPr>
              <a:defRPr/>
            </a:pPr>
            <a:fld id="{BA76B2AB-4C66-1649-B828-FD1CBE3B4527}" type="slidenum">
              <a:rPr lang="zh-CN">
                <a:latin typeface="MiSans Medium"/>
                <a:ea typeface="MiSans Medium"/>
              </a:rPr>
              <a:t>8</a:t>
            </a:fld>
            <a:endParaRPr lang="zh-CN">
              <a:latin typeface="MiSans Medium"/>
              <a:ea typeface="MiSans Medium"/>
            </a:endParaRPr>
          </a:p>
        </p:txBody>
      </p:sp>
      <p:graphicFrame>
        <p:nvGraphicFramePr>
          <p:cNvPr id="492781211" name="表格 2"/>
          <p:cNvGraphicFramePr>
            <a:graphicFrameLocks xmlns:a="http://schemas.openxmlformats.org/drawingml/2006/main" noGrp="1"/>
          </p:cNvGraphicFramePr>
          <p:nvPr/>
        </p:nvGraphicFramePr>
        <p:xfrm>
          <a:off x="654257" y="4552938"/>
          <a:ext cx="5563920" cy="2966720"/>
        </p:xfrm>
        <a:graphic>
          <a:graphicData uri="http://schemas.openxmlformats.org/drawingml/2006/table">
            <a:tbl>
              <a:tblPr firstRow="1" firstCol="0" lastRow="0" lastCol="0" bandRow="1" bandCol="0">
                <a:tableStyleId>{69012ECD-51FC-41F1-AA8D-1B2483CD663E}</a:tableStyleId>
              </a:tblPr>
              <a:tblGrid>
                <a:gridCol w="880075"/>
                <a:gridCol w="1775433"/>
                <a:gridCol w="980008"/>
                <a:gridCol w="1928404"/>
              </a:tblGrid>
              <a:tr h="370840">
                <a:tc>
                  <a:txBody>
                    <a:bodyPr/>
                    <a:p>
                      <a:pPr algn="l">
                        <a:defRPr/>
                      </a:pPr>
                      <a:r>
                        <a:rPr lang="zh-CN" sz="1100">
                          <a:latin typeface="MiSans Medium"/>
                          <a:ea typeface="MiSans Medium"/>
                          <a:cs typeface="MiSans Medium"/>
                        </a:rPr>
                        <a:t>指示标识</a:t>
                      </a:r>
                      <a:r>
                        <a:rPr lang="en-US" sz="1100">
                          <a:latin typeface="MiSans Medium"/>
                          <a:ea typeface="MiSans Medium"/>
                          <a:cs typeface="MiSans Medium"/>
                        </a:rPr>
                        <a:t> </a:t>
                      </a:r>
                      <a:endParaRPr lang="zh-CN" sz="110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功能描述</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sz="1100">
                          <a:latin typeface="MiSans Medium"/>
                          <a:ea typeface="MiSans Medium"/>
                        </a:rPr>
                        <a:t>指示标识</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100">
                          <a:latin typeface="MiSans Medium"/>
                          <a:ea typeface="MiSans Medium"/>
                        </a:rPr>
                        <a:t>功能描述</a:t>
                      </a:r>
                      <a:endParaRPr lang="zh-CN" sz="11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DC 9~36V</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zh-CN" sz="1050">
                          <a:latin typeface="MiSans Medium"/>
                          <a:ea typeface="MiSans Medium"/>
                          <a:cs typeface="MiSans Medium"/>
                        </a:rPr>
                        <a:t>电源输入</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marL="0" marR="0" lvl="0" indent="0" algn="l" defTabSz="685800" rtl="0">
                        <a:lnSpc>
                          <a:spcPct val="100000"/>
                        </a:lnSpc>
                        <a:spcBef>
                          <a:spcPts val="0"/>
                        </a:spcBef>
                        <a:spcAft>
                          <a:spcPts val="0"/>
                        </a:spcAft>
                        <a:buClrTx/>
                        <a:buSzTx/>
                        <a:buFontTx/>
                        <a:buNone/>
                        <a:defRPr/>
                      </a:pPr>
                      <a:r>
                        <a:rPr lang="en-US" sz="1050">
                          <a:latin typeface="MiSans Medium"/>
                          <a:ea typeface="MiSans Medium"/>
                        </a:rPr>
                        <a:t>HP</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立体声耳机</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MIC</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立体麦克风</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rPr>
                        <a:t>RS232</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RS232</a:t>
                      </a:r>
                      <a:r>
                        <a:rPr lang="zh-CN" sz="1050">
                          <a:latin typeface="MiSans Medium"/>
                          <a:ea typeface="MiSans Medium"/>
                          <a:cs typeface="MiSans Medium"/>
                        </a:rPr>
                        <a:t>电平标准接口</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RS485</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RS485</a:t>
                      </a:r>
                      <a:r>
                        <a:rPr lang="zh-CN" sz="1050">
                          <a:latin typeface="MiSans Medium"/>
                          <a:ea typeface="MiSans Medium"/>
                          <a:cs typeface="MiSans Medium"/>
                        </a:rPr>
                        <a:t>电平标准接口</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rPr>
                        <a:t>CAN</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cs typeface="MiSans Medium"/>
                        </a:rPr>
                        <a:t>CAN</a:t>
                      </a:r>
                      <a:r>
                        <a:rPr lang="zh-CN" sz="1050">
                          <a:latin typeface="MiSans Medium"/>
                          <a:ea typeface="MiSans Medium"/>
                          <a:cs typeface="MiSans Medium"/>
                        </a:rPr>
                        <a:t>总线</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defRPr/>
                      </a:pPr>
                      <a:r>
                        <a:rPr lang="en-US" sz="1050">
                          <a:latin typeface="MiSans Medium"/>
                          <a:ea typeface="MiSans Medium"/>
                        </a:rPr>
                        <a:t>Uart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隔离串口（标准</a:t>
                      </a:r>
                      <a:r>
                        <a:rPr lang="en-US" sz="1050">
                          <a:latin typeface="MiSans Medium"/>
                          <a:ea typeface="MiSans Medium"/>
                          <a:cs typeface="MiSans Medium"/>
                        </a:rPr>
                        <a:t>TTL</a:t>
                      </a:r>
                      <a:r>
                        <a:rPr lang="zh-CN" sz="1050">
                          <a:latin typeface="MiSans Medium"/>
                          <a:ea typeface="MiSans Medium"/>
                          <a:cs typeface="MiSans Medium"/>
                        </a:rPr>
                        <a:t>电平）</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en-US" sz="1050">
                          <a:latin typeface="MiSans Medium"/>
                          <a:ea typeface="MiSans Medium"/>
                        </a:rPr>
                        <a:t>GPI</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隔离</a:t>
                      </a:r>
                      <a:r>
                        <a:rPr lang="en-US" sz="1050">
                          <a:latin typeface="MiSans Medium"/>
                          <a:ea typeface="MiSans Medium"/>
                          <a:cs typeface="MiSans Medium"/>
                        </a:rPr>
                        <a:t>GPIO</a:t>
                      </a:r>
                      <a:r>
                        <a:rPr lang="zh-CN" sz="1050">
                          <a:latin typeface="MiSans Medium"/>
                          <a:ea typeface="MiSans Medium"/>
                          <a:cs typeface="MiSans Medium"/>
                        </a:rPr>
                        <a:t>输入（可调电压）</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buNone/>
                        <a:defRPr/>
                      </a:pPr>
                      <a:r>
                        <a:rPr lang="en-US" sz="1050">
                          <a:latin typeface="MiSans Medium"/>
                          <a:ea typeface="MiSans Medium"/>
                        </a:rPr>
                        <a:t>GPO</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隔离</a:t>
                      </a:r>
                      <a:r>
                        <a:rPr lang="en-US" sz="1050">
                          <a:latin typeface="MiSans Medium"/>
                          <a:ea typeface="MiSans Medium"/>
                          <a:cs typeface="MiSans Medium"/>
                        </a:rPr>
                        <a:t>GPIO</a:t>
                      </a:r>
                      <a:r>
                        <a:rPr lang="zh-CN" sz="1050">
                          <a:latin typeface="MiSans Medium"/>
                          <a:ea typeface="MiSans Medium"/>
                          <a:cs typeface="MiSans Medium"/>
                        </a:rPr>
                        <a:t>输出（可调电压）</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en-US" sz="1050">
                          <a:latin typeface="MiSans Medium"/>
                          <a:ea typeface="MiSans Medium"/>
                        </a:rPr>
                        <a:t>Vout</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可调节</a:t>
                      </a:r>
                      <a:r>
                        <a:rPr lang="en-US" sz="1050">
                          <a:latin typeface="MiSans Medium"/>
                          <a:ea typeface="MiSans Medium"/>
                          <a:cs typeface="MiSans Medium"/>
                        </a:rPr>
                        <a:t>3.3V</a:t>
                      </a:r>
                      <a:r>
                        <a:rPr lang="zh-CN" sz="1050">
                          <a:latin typeface="MiSans Medium"/>
                          <a:ea typeface="MiSans Medium"/>
                          <a:cs typeface="MiSans Medium"/>
                        </a:rPr>
                        <a:t>或</a:t>
                      </a:r>
                      <a:r>
                        <a:rPr lang="en-US" sz="1050">
                          <a:latin typeface="MiSans Medium"/>
                          <a:ea typeface="MiSans Medium"/>
                          <a:cs typeface="MiSans Medium"/>
                        </a:rPr>
                        <a:t>5V</a:t>
                      </a:r>
                      <a:r>
                        <a:rPr lang="zh-CN" sz="1050">
                          <a:latin typeface="MiSans Medium"/>
                          <a:ea typeface="MiSans Medium"/>
                          <a:cs typeface="MiSans Medium"/>
                        </a:rPr>
                        <a:t>电压</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buNone/>
                        <a:defRPr/>
                      </a:pPr>
                      <a:r>
                        <a:rPr lang="en-US" sz="1050">
                          <a:latin typeface="MiSans Medium"/>
                          <a:ea typeface="MiSans Medium"/>
                        </a:rPr>
                        <a:t>LAN3</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defRPr/>
                      </a:pPr>
                      <a:r>
                        <a:rPr lang="zh-CN" sz="1050">
                          <a:latin typeface="MiSans Medium"/>
                          <a:ea typeface="MiSans Medium"/>
                          <a:cs typeface="MiSans Medium"/>
                        </a:rPr>
                        <a:t>千兆网口</a:t>
                      </a:r>
                      <a:r>
                        <a:rPr lang="en-US" sz="1050">
                          <a:latin typeface="MiSans Medium"/>
                          <a:ea typeface="MiSans Medium"/>
                          <a:cs typeface="MiSans Medium"/>
                        </a:rPr>
                        <a:t>RJ45</a:t>
                      </a:r>
                      <a:endParaRPr lang="en-US"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en-US" sz="1050">
                          <a:latin typeface="MiSans Medium"/>
                          <a:ea typeface="MiSans Medium"/>
                        </a:rPr>
                        <a:t>LAN4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zh-CN" sz="1050">
                          <a:latin typeface="MiSans Medium"/>
                          <a:ea typeface="MiSans Medium"/>
                          <a:cs typeface="MiSans Medium"/>
                        </a:rPr>
                        <a:t>千兆网口</a:t>
                      </a:r>
                      <a:r>
                        <a:rPr lang="en-US" sz="1050">
                          <a:latin typeface="MiSans Medium"/>
                          <a:ea typeface="MiSans Medium"/>
                          <a:cs typeface="MiSans Medium"/>
                        </a:rPr>
                        <a:t>RJ45</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70840">
                <a:tc>
                  <a:txBody>
                    <a:bodyPr/>
                    <a:p>
                      <a:pPr algn="l">
                        <a:buNone/>
                        <a:defRPr/>
                      </a:pPr>
                      <a:r>
                        <a:rPr lang="en-US" sz="1050">
                          <a:latin typeface="MiSans Medium"/>
                          <a:ea typeface="MiSans Medium"/>
                        </a:rPr>
                        <a:t>ANT1~4</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en-US" sz="1050">
                          <a:latin typeface="MiSans Medium"/>
                          <a:ea typeface="MiSans Medium"/>
                          <a:cs typeface="MiSans Medium"/>
                        </a:rPr>
                        <a:t>5G </a:t>
                      </a:r>
                      <a:r>
                        <a:rPr lang="zh-CN" sz="1050">
                          <a:latin typeface="MiSans Medium"/>
                          <a:ea typeface="MiSans Medium"/>
                          <a:cs typeface="MiSans Medium"/>
                        </a:rPr>
                        <a:t>天线</a:t>
                      </a:r>
                      <a:r>
                        <a:rPr lang="zh-CN" sz="1050">
                          <a:latin typeface="MiSans Medium"/>
                          <a:ea typeface="MiSans Medium"/>
                          <a:cs typeface="MiSans Medium"/>
                        </a:rPr>
                        <a:t>孔</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en-US" sz="1050">
                          <a:latin typeface="MiSans Medium"/>
                          <a:ea typeface="MiSans Medium"/>
                        </a:rPr>
                        <a:t>ANT5~6</a:t>
                      </a:r>
                      <a:endParaRPr lang="en-US" sz="105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l">
                        <a:buNone/>
                        <a:defRPr/>
                      </a:pPr>
                      <a:r>
                        <a:rPr lang="en-US" sz="1050">
                          <a:latin typeface="MiSans Medium"/>
                          <a:ea typeface="MiSans Medium"/>
                          <a:cs typeface="MiSans Medium"/>
                        </a:rPr>
                        <a:t>wifi </a:t>
                      </a:r>
                      <a:r>
                        <a:rPr lang="zh-CN" sz="1050">
                          <a:latin typeface="MiSans Medium"/>
                          <a:ea typeface="MiSans Medium"/>
                          <a:cs typeface="MiSans Medium"/>
                        </a:rPr>
                        <a:t>天线</a:t>
                      </a:r>
                      <a:r>
                        <a:rPr lang="zh-CN" sz="1050">
                          <a:latin typeface="MiSans Medium"/>
                          <a:ea typeface="MiSans Medium"/>
                          <a:cs typeface="MiSans Medium"/>
                        </a:rPr>
                        <a:t>孔</a:t>
                      </a:r>
                      <a:endParaRPr lang="zh-CN" sz="1050">
                        <a:latin typeface="MiSans Medium"/>
                        <a:ea typeface="MiSans Medium"/>
                        <a:cs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
        <p:nvSpPr>
          <p:cNvPr id="1288114944" name="文本框 4"/>
          <p:cNvSpPr txBox="1"/>
          <p:nvPr/>
        </p:nvSpPr>
        <p:spPr bwMode="auto">
          <a:xfrm>
            <a:off x="2638407" y="3871102"/>
            <a:ext cx="3748105" cy="344805"/>
          </a:xfrm>
          <a:prstGeom prst="rect">
            <a:avLst/>
          </a:prstGeom>
          <a:noFill/>
        </p:spPr>
        <p:txBody>
          <a:bodyPr wrap="square" rtlCol="0">
            <a:spAutoFit/>
          </a:bodyPr>
          <a:lstStyle/>
          <a:p>
            <a:pPr>
              <a:lnSpc>
                <a:spcPct val="150000"/>
              </a:lnSpc>
              <a:defRPr/>
            </a:pPr>
            <a:r>
              <a:rPr lang="en-US" sz="1100" b="1">
                <a:latin typeface="MiSans Medium"/>
                <a:ea typeface="MiSans Medium"/>
                <a:cs typeface="MiSans Medium"/>
              </a:rPr>
              <a:t>28F1E4</a:t>
            </a:r>
            <a:r>
              <a:rPr lang="zh-CN" sz="1100" b="1">
                <a:latin typeface="MiSans Medium"/>
                <a:ea typeface="MiSans Medium"/>
                <a:cs typeface="MiSans Medium"/>
              </a:rPr>
              <a:t> 背面接口指示图</a:t>
            </a:r>
            <a:endParaRPr lang="zh-CN" sz="1000">
              <a:latin typeface="MiSans Medium"/>
              <a:ea typeface="MiSans Medium"/>
              <a:cs typeface="MiSans Medium"/>
            </a:endParaRPr>
          </a:p>
        </p:txBody>
      </p:sp>
      <p:pic>
        <p:nvPicPr>
          <p:cNvPr id="1564836214" name="图片 5"/>
          <p:cNvPicPr>
            <a:picLocks noChangeAspect="1"/>
          </p:cNvPicPr>
          <p:nvPr/>
        </p:nvPicPr>
        <p:blipFill>
          <a:blip r:embed="rId3"/>
          <a:srcRect l="13653" t="34178" r="13778" b="32953"/>
          <a:stretch/>
        </p:blipFill>
        <p:spPr bwMode="auto">
          <a:xfrm>
            <a:off x="936344" y="1616937"/>
            <a:ext cx="4976776" cy="225416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15563380" name="灯片编号占位符 1"/>
          <p:cNvSpPr>
            <a:spLocks noGrp="1"/>
          </p:cNvSpPr>
          <p:nvPr>
            <p:ph type="sldNum" sz="quarter" idx="12"/>
          </p:nvPr>
        </p:nvSpPr>
        <p:spPr bwMode="auto">
          <a:xfrm>
            <a:off x="5386388" y="8969801"/>
            <a:ext cx="1543050" cy="486833"/>
          </a:xfrm>
        </p:spPr>
        <p:txBody>
          <a:bodyPr/>
          <a:lstStyle/>
          <a:p>
            <a:pPr>
              <a:defRPr/>
            </a:pPr>
            <a:fld id="{BA76B2AB-4C66-1649-B828-FD1CBE3B4527}" type="slidenum">
              <a:rPr lang="zh-CN">
                <a:latin typeface="MiSans Medium"/>
                <a:ea typeface="MiSans Medium"/>
              </a:rPr>
              <a:t>9</a:t>
            </a:fld>
            <a:endParaRPr lang="zh-CN">
              <a:latin typeface="MiSans Medium"/>
              <a:ea typeface="MiSans Medium"/>
            </a:endParaRPr>
          </a:p>
        </p:txBody>
      </p:sp>
      <p:sp>
        <p:nvSpPr>
          <p:cNvPr id="1576029726" name="文本框 3"/>
          <p:cNvSpPr txBox="1"/>
          <p:nvPr/>
        </p:nvSpPr>
        <p:spPr bwMode="auto">
          <a:xfrm>
            <a:off x="662305" y="924560"/>
            <a:ext cx="5880735" cy="460375"/>
          </a:xfrm>
          <a:prstGeom prst="rect">
            <a:avLst/>
          </a:prstGeom>
          <a:noFill/>
        </p:spPr>
        <p:txBody>
          <a:bodyPr wrap="square" rtlCol="0">
            <a:spAutoFit/>
          </a:bodyPr>
          <a:lstStyle/>
          <a:p>
            <a:pPr>
              <a:defRPr/>
            </a:pPr>
            <a:r>
              <a:rPr lang="zh-CN" sz="2400">
                <a:latin typeface="MiSans Medium"/>
                <a:ea typeface="MiSans Medium"/>
                <a:cs typeface="MiSans Medium"/>
              </a:rPr>
              <a:t>适配</a:t>
            </a:r>
            <a:r>
              <a:rPr lang="en-US" sz="2400">
                <a:latin typeface="MiSans Medium"/>
                <a:ea typeface="MiSans Medium"/>
                <a:cs typeface="MiSans Medium"/>
              </a:rPr>
              <a:t>Jetson AGX Thor T5000</a:t>
            </a:r>
            <a:r>
              <a:rPr lang="zh-CN" sz="2400">
                <a:latin typeface="MiSans Medium"/>
                <a:ea typeface="MiSans Medium"/>
                <a:cs typeface="MiSans Medium"/>
              </a:rPr>
              <a:t>模组参数</a:t>
            </a:r>
            <a:endParaRPr lang="en-US" sz="2400">
              <a:latin typeface="MiSans Medium"/>
              <a:ea typeface="MiSans Medium"/>
              <a:cs typeface="MiSans Medium"/>
            </a:endParaRPr>
          </a:p>
        </p:txBody>
      </p:sp>
      <p:graphicFrame>
        <p:nvGraphicFramePr>
          <p:cNvPr id="880234039" name="表格 2"/>
          <p:cNvGraphicFramePr>
            <a:graphicFrameLocks xmlns:a="http://schemas.openxmlformats.org/drawingml/2006/main" noGrp="1"/>
          </p:cNvGraphicFramePr>
          <p:nvPr/>
        </p:nvGraphicFramePr>
        <p:xfrm>
          <a:off x="421103" y="1545383"/>
          <a:ext cx="6162837" cy="6556375"/>
        </p:xfrm>
        <a:graphic>
          <a:graphicData uri="http://schemas.openxmlformats.org/drawingml/2006/table">
            <a:tbl>
              <a:tblPr firstRow="1" firstCol="0" lastRow="0" lastCol="0" bandRow="1" bandCol="0">
                <a:tableStyleId>{69012ECD-51FC-41F1-AA8D-1B2483CD663E}</a:tableStyleId>
              </a:tblPr>
              <a:tblGrid>
                <a:gridCol w="1186180"/>
                <a:gridCol w="4976657"/>
              </a:tblGrid>
              <a:tr h="426720">
                <a:tc>
                  <a:txBody>
                    <a:bodyPr/>
                    <a:p>
                      <a:pPr>
                        <a:defRPr/>
                      </a:pPr>
                      <a:r>
                        <a:rPr lang="en-US" sz="1100" b="1" i="0">
                          <a:latin typeface="MiSans Medium"/>
                          <a:ea typeface="MiSans Medium"/>
                        </a:rPr>
                        <a:t>Module</a:t>
                      </a:r>
                      <a:endParaRPr lang="en-US" sz="1100" b="1" i="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100">
                          <a:latin typeface="MiSans Medium"/>
                          <a:ea typeface="MiSans Medium"/>
                          <a:cs typeface="MiSans Medium"/>
                        </a:rPr>
                        <a:t>Jetson AGX Thor T5000</a:t>
                      </a:r>
                      <a:endParaRPr lang="zh-CN" sz="1100" b="1" i="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58140">
                <a:tc>
                  <a:txBody>
                    <a:bodyPr/>
                    <a:p>
                      <a:pPr>
                        <a:defRPr/>
                      </a:pPr>
                      <a:r>
                        <a:rPr lang="en-US" sz="1000" u="none" strike="noStrike">
                          <a:latin typeface="MiSans Medium"/>
                          <a:ea typeface="MiSans Medium"/>
                        </a:rPr>
                        <a:t>AI Performance</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a:latin typeface="MiSans Medium"/>
                          <a:ea typeface="MiSans Medium"/>
                        </a:rPr>
                        <a:t>2070 TFLOPS (FP4—sparse)</a:t>
                      </a:r>
                      <a:endParaRPr lang="en-US"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774700">
                <a:tc>
                  <a:txBody>
                    <a:bodyPr/>
                    <a:p>
                      <a:pPr>
                        <a:defRPr/>
                      </a:pPr>
                      <a:r>
                        <a:rPr lang="en-US" sz="1000">
                          <a:latin typeface="MiSans Medium"/>
                          <a:ea typeface="MiSans Medium"/>
                        </a:rPr>
                        <a:t>GPU</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a:latin typeface="MiSans Medium"/>
                          <a:ea typeface="MiSans Medium"/>
                        </a:rPr>
                        <a:t>2560-core NVIDIA Blackwell architecture</a:t>
                      </a:r>
                      <a:endParaRPr lang="en-US" sz="1000">
                        <a:latin typeface="MiSans Medium"/>
                        <a:ea typeface="MiSans Medium"/>
                      </a:endParaRPr>
                    </a:p>
                    <a:p>
                      <a:pPr algn="ctr">
                        <a:defRPr/>
                      </a:pPr>
                      <a:r>
                        <a:rPr lang="en-US" sz="1000">
                          <a:latin typeface="MiSans Medium"/>
                          <a:ea typeface="MiSans Medium"/>
                        </a:rPr>
                        <a:t>GPU with 96 fifth-gen Tensor Cores</a:t>
                      </a:r>
                      <a:endParaRPr lang="en-US" sz="1000">
                        <a:latin typeface="MiSans Medium"/>
                        <a:ea typeface="MiSans Medium"/>
                      </a:endParaRPr>
                    </a:p>
                    <a:p>
                      <a:pPr algn="ctr">
                        <a:defRPr/>
                      </a:pPr>
                      <a:r>
                        <a:rPr lang="en-US" sz="1000">
                          <a:latin typeface="MiSans Medium"/>
                          <a:ea typeface="MiSans Medium"/>
                        </a:rPr>
                        <a:t>Multi-Instance GPU with 10 TPCs</a:t>
                      </a:r>
                      <a:endParaRPr lang="en-US"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49250">
                <a:tc>
                  <a:txBody>
                    <a:bodyPr/>
                    <a:p>
                      <a:pPr algn="l">
                        <a:buClrTx/>
                        <a:buSzTx/>
                        <a:buFontTx/>
                        <a:buNone/>
                        <a:defRPr/>
                      </a:pPr>
                      <a:r>
                        <a:rPr lang="en-US" sz="1000">
                          <a:latin typeface="MiSans Medium"/>
                          <a:ea typeface="MiSans Medium"/>
                        </a:rPr>
                        <a:t>GPU Max Frequency </a:t>
                      </a:r>
                      <a:endParaRPr lang="en-US"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buNone/>
                        <a:defRPr/>
                      </a:pPr>
                      <a:r>
                        <a:rPr lang="en-US" sz="1000" b="1">
                          <a:latin typeface="MiSans Medium"/>
                          <a:ea typeface="MiSans Medium"/>
                        </a:rPr>
                        <a:t>1.57 GHz</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732790">
                <a:tc>
                  <a:txBody>
                    <a:bodyPr/>
                    <a:p>
                      <a:pPr>
                        <a:buNone/>
                        <a:defRPr/>
                      </a:pPr>
                      <a:r>
                        <a:rPr lang="en-US" sz="1000">
                          <a:latin typeface="MiSans Medium"/>
                          <a:ea typeface="MiSans Medium"/>
                        </a:rPr>
                        <a:t>CPU</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buNone/>
                        <a:defRPr/>
                      </a:pPr>
                      <a:r>
                        <a:rPr lang="en-US" sz="1000" u="none" strike="noStrike">
                          <a:latin typeface="MiSans Medium"/>
                          <a:ea typeface="MiSans Medium"/>
                        </a:rPr>
                        <a:t>14-core Arm</a:t>
                      </a:r>
                      <a:r>
                        <a:rPr lang="en-US" sz="1000" u="none" strike="noStrike">
                          <a:latin typeface="MiSans Medium"/>
                          <a:ea typeface="MiSans Medium"/>
                        </a:rPr>
                        <a:t>®</a:t>
                      </a:r>
                      <a:r>
                        <a:rPr lang="en-US" sz="1000" u="none" strike="noStrike">
                          <a:latin typeface="MiSans Medium"/>
                          <a:ea typeface="MiSans Medium"/>
                        </a:rPr>
                        <a:t> Neoverse</a:t>
                      </a:r>
                      <a:r>
                        <a:rPr lang="en-US" sz="1000" u="none" strike="noStrike">
                          <a:latin typeface="MiSans Medium"/>
                          <a:ea typeface="MiSans Medium"/>
                        </a:rPr>
                        <a:t>®</a:t>
                      </a:r>
                      <a:r>
                        <a:rPr lang="en-US" sz="1000" u="none" strike="noStrike">
                          <a:latin typeface="MiSans Medium"/>
                          <a:ea typeface="MiSans Medium"/>
                        </a:rPr>
                        <a:t>-V3AE 64-bit CPU</a:t>
                      </a:r>
                      <a:endParaRPr lang="en-US" sz="1000" u="none" strike="noStrike">
                        <a:latin typeface="MiSans Medium"/>
                        <a:ea typeface="MiSans Medium"/>
                      </a:endParaRPr>
                    </a:p>
                    <a:p>
                      <a:pPr algn="ctr">
                        <a:buNone/>
                        <a:defRPr/>
                      </a:pPr>
                      <a:r>
                        <a:rPr lang="en-US" sz="1000" u="none" strike="noStrike">
                          <a:latin typeface="MiSans Medium"/>
                          <a:ea typeface="MiSans Medium"/>
                        </a:rPr>
                        <a:t>64 KB I-Cache, 64 KB D-Cache</a:t>
                      </a:r>
                      <a:endParaRPr lang="en-US" sz="1000" u="none" strike="noStrike">
                        <a:latin typeface="MiSans Medium"/>
                        <a:ea typeface="MiSans Medium"/>
                      </a:endParaRPr>
                    </a:p>
                    <a:p>
                      <a:pPr algn="ctr">
                        <a:buNone/>
                        <a:defRPr/>
                      </a:pPr>
                      <a:r>
                        <a:rPr lang="en-US" sz="1000" u="none" strike="noStrike">
                          <a:latin typeface="MiSans Medium"/>
                          <a:ea typeface="MiSans Medium"/>
                        </a:rPr>
                        <a:t>1 MB L2 cache per core</a:t>
                      </a:r>
                      <a:endParaRPr lang="en-US" sz="1000" u="none" strike="noStrike">
                        <a:latin typeface="MiSans Medium"/>
                        <a:ea typeface="MiSans Medium"/>
                      </a:endParaRPr>
                    </a:p>
                    <a:p>
                      <a:pPr algn="ctr">
                        <a:buNone/>
                        <a:defRPr/>
                      </a:pPr>
                      <a:r>
                        <a:rPr lang="en-US" sz="1000" u="none" strike="noStrike">
                          <a:latin typeface="MiSans Medium"/>
                          <a:ea typeface="MiSans Medium"/>
                        </a:rPr>
                        <a:t>16 MB shared system L3 cache</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281940">
                <a:tc>
                  <a:txBody>
                    <a:bodyPr/>
                    <a:p>
                      <a:pPr>
                        <a:buNone/>
                        <a:defRPr/>
                      </a:pPr>
                      <a:r>
                        <a:rPr lang="en-US" sz="1000" b="1">
                          <a:latin typeface="MiSans Medium"/>
                          <a:ea typeface="MiSans Medium"/>
                        </a:rPr>
                        <a:t>CPU Max Frequency</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buNone/>
                        <a:defRPr/>
                      </a:pPr>
                      <a:r>
                        <a:rPr lang="en-US" sz="1000" u="none" strike="noStrike">
                          <a:latin typeface="MiSans Medium"/>
                          <a:ea typeface="MiSans Medium"/>
                        </a:rPr>
                        <a:t>2.6 GHz</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552450">
                <a:tc>
                  <a:txBody>
                    <a:bodyPr/>
                    <a:p>
                      <a:pPr>
                        <a:defRPr/>
                      </a:pPr>
                      <a:r>
                        <a:rPr lang="en-US" sz="1000" u="none" strike="noStrike">
                          <a:latin typeface="MiSans Medium"/>
                          <a:ea typeface="MiSans Medium"/>
                        </a:rPr>
                        <a:t>Memory</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u="none" strike="noStrike">
                          <a:latin typeface="MiSans Medium"/>
                          <a:ea typeface="MiSans Medium"/>
                        </a:rPr>
                        <a:t>128 GB 256-bit LPDDR5X</a:t>
                      </a:r>
                      <a:endParaRPr lang="en-US" sz="1000" u="none" strike="noStrike">
                        <a:latin typeface="MiSans Medium"/>
                        <a:ea typeface="MiSans Medium"/>
                      </a:endParaRPr>
                    </a:p>
                    <a:p>
                      <a:pPr algn="ctr">
                        <a:defRPr/>
                      </a:pPr>
                      <a:r>
                        <a:rPr lang="en-US" sz="1000" u="none" strike="noStrike">
                          <a:latin typeface="MiSans Medium"/>
                          <a:ea typeface="MiSans Medium"/>
                        </a:rPr>
                        <a:t>273 GB/s</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332105">
                <a:tc>
                  <a:txBody>
                    <a:bodyPr/>
                    <a:p>
                      <a:pPr>
                        <a:defRPr/>
                      </a:pPr>
                      <a:r>
                        <a:rPr lang="en-US" sz="1000" b="1">
                          <a:latin typeface="MiSans Medium"/>
                          <a:ea typeface="MiSans Medium"/>
                        </a:rPr>
                        <a:t>Storage</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a:latin typeface="MiSans Medium"/>
                          <a:ea typeface="MiSans Medium"/>
                        </a:rPr>
                        <a:t>Supports NVMe through PCIe</a:t>
                      </a:r>
                      <a:endParaRPr lang="en-US" sz="1000">
                        <a:latin typeface="MiSans Medium"/>
                        <a:ea typeface="MiSans Medium"/>
                      </a:endParaRPr>
                    </a:p>
                    <a:p>
                      <a:pPr algn="ctr">
                        <a:defRPr/>
                      </a:pPr>
                      <a:r>
                        <a:rPr lang="en-US" sz="1000">
                          <a:latin typeface="MiSans Medium"/>
                          <a:ea typeface="MiSans Medium"/>
                        </a:rPr>
                        <a:t>Supports SSD through USB3.2</a:t>
                      </a:r>
                      <a:endParaRPr lang="en-US"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r h="707390">
                <a:tc>
                  <a:txBody>
                    <a:bodyPr/>
                    <a:p>
                      <a:pPr>
                        <a:defRPr/>
                      </a:pPr>
                      <a:r>
                        <a:rPr lang="en-US" sz="1000">
                          <a:latin typeface="MiSans Medium"/>
                          <a:ea typeface="MiSans Medium"/>
                        </a:rPr>
                        <a:t>Video Encode</a:t>
                      </a:r>
                      <a:endParaRPr lang="zh-CN" sz="1000">
                        <a:latin typeface="MiSans Medium"/>
                        <a:ea typeface="MiSans Medium"/>
                      </a:endParaRPr>
                    </a:p>
                    <a:p>
                      <a:pPr>
                        <a:defRPr/>
                      </a:pPr>
                      <a:endParaRPr lang="zh-CN"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a:latin typeface="MiSans Medium"/>
                          <a:ea typeface="MiSans Medium"/>
                        </a:rPr>
                        <a:t>6x 4Kp60 (H.265)</a:t>
                      </a:r>
                      <a:endParaRPr lang="en-US" sz="1000">
                        <a:latin typeface="MiSans Medium"/>
                        <a:ea typeface="MiSans Medium"/>
                      </a:endParaRPr>
                    </a:p>
                    <a:p>
                      <a:pPr algn="ctr">
                        <a:defRPr/>
                      </a:pPr>
                      <a:r>
                        <a:rPr lang="en-US" sz="1000">
                          <a:latin typeface="MiSans Medium"/>
                          <a:ea typeface="MiSans Medium"/>
                        </a:rPr>
                        <a:t>12x 4Kp30 (H.265)</a:t>
                      </a:r>
                      <a:endParaRPr lang="en-US" sz="1000">
                        <a:latin typeface="MiSans Medium"/>
                        <a:ea typeface="MiSans Medium"/>
                      </a:endParaRPr>
                    </a:p>
                    <a:p>
                      <a:pPr algn="ctr">
                        <a:defRPr/>
                      </a:pPr>
                      <a:r>
                        <a:rPr lang="en-US" sz="1000">
                          <a:latin typeface="MiSans Medium"/>
                          <a:ea typeface="MiSans Medium"/>
                        </a:rPr>
                        <a:t>24x 1080p60 (H.265)</a:t>
                      </a:r>
                      <a:endParaRPr lang="en-US" sz="1000">
                        <a:latin typeface="MiSans Medium"/>
                        <a:ea typeface="MiSans Medium"/>
                      </a:endParaRPr>
                    </a:p>
                    <a:p>
                      <a:pPr algn="ctr">
                        <a:defRPr/>
                      </a:pPr>
                      <a:r>
                        <a:rPr lang="en-US" sz="1000">
                          <a:latin typeface="MiSans Medium"/>
                          <a:ea typeface="MiSans Medium"/>
                        </a:rPr>
                        <a:t>50x 1080p30 (H.265)</a:t>
                      </a:r>
                      <a:endParaRPr lang="en-US" sz="1000">
                        <a:latin typeface="MiSans Medium"/>
                        <a:ea typeface="MiSans Medium"/>
                      </a:endParaRPr>
                    </a:p>
                    <a:p>
                      <a:pPr algn="ctr">
                        <a:defRPr/>
                      </a:pPr>
                      <a:r>
                        <a:rPr lang="en-US" sz="1000">
                          <a:latin typeface="MiSans Medium"/>
                          <a:ea typeface="MiSans Medium"/>
                        </a:rPr>
                        <a:t>48x 1080p30 (H.264)</a:t>
                      </a:r>
                      <a:endParaRPr lang="en-US" sz="1000">
                        <a:latin typeface="MiSans Medium"/>
                        <a:ea typeface="MiSans Medium"/>
                      </a:endParaRPr>
                    </a:p>
                    <a:p>
                      <a:pPr algn="ctr">
                        <a:defRPr/>
                      </a:pPr>
                      <a:r>
                        <a:rPr lang="en-US" sz="1000">
                          <a:latin typeface="MiSans Medium"/>
                          <a:ea typeface="MiSans Medium"/>
                        </a:rPr>
                        <a:t>6x 4Kp60 (H.264)</a:t>
                      </a:r>
                      <a:endParaRPr lang="en-US" sz="1000">
                        <a:latin typeface="MiSans Medium"/>
                        <a:ea typeface="MiSans Medium"/>
                      </a:endParaRPr>
                    </a:p>
                  </a:txBody>
                  <a:tcPr anchor="ctr">
                    <a:lnL w="12700" algn="ctr">
                      <a:solidFill>
                        <a:schemeClr val="tx1"/>
                      </a:solidFill>
                    </a:lnL>
                    <a:lnT w="12700" algn="ctr">
                      <a:solidFill>
                        <a:schemeClr val="tx1"/>
                      </a:solidFill>
                    </a:lnT>
                    <a:lnB w="12700" algn="ctr">
                      <a:solidFill>
                        <a:schemeClr val="tx1"/>
                      </a:solidFill>
                    </a:lnB>
                  </a:tcPr>
                </a:tc>
              </a:tr>
              <a:tr h="1158240">
                <a:tc>
                  <a:txBody>
                    <a:bodyPr/>
                    <a:p>
                      <a:pPr>
                        <a:defRPr/>
                      </a:pPr>
                      <a:r>
                        <a:rPr lang="en-US" sz="1000">
                          <a:latin typeface="MiSans Medium"/>
                          <a:ea typeface="MiSans Medium"/>
                        </a:rPr>
                        <a:t>Video Decode</a:t>
                      </a:r>
                      <a:endParaRPr lang="en-US" sz="1000">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buNone/>
                        <a:defRPr/>
                      </a:pPr>
                      <a:r>
                        <a:rPr lang="en-US" sz="1000">
                          <a:latin typeface="MiSans Medium"/>
                          <a:ea typeface="MiSans Medium"/>
                        </a:rPr>
                        <a:t>4x 8Kp30 (H.265)</a:t>
                      </a:r>
                      <a:endParaRPr lang="en-US" sz="1000">
                        <a:latin typeface="MiSans Medium"/>
                        <a:ea typeface="MiSans Medium"/>
                      </a:endParaRPr>
                    </a:p>
                    <a:p>
                      <a:pPr algn="ctr">
                        <a:buNone/>
                        <a:defRPr/>
                      </a:pPr>
                      <a:r>
                        <a:rPr lang="en-US" sz="1000">
                          <a:latin typeface="MiSans Medium"/>
                          <a:ea typeface="MiSans Medium"/>
                        </a:rPr>
                        <a:t>10x 4Kp60 (H.265)</a:t>
                      </a:r>
                      <a:endParaRPr lang="en-US" sz="1000">
                        <a:latin typeface="MiSans Medium"/>
                        <a:ea typeface="MiSans Medium"/>
                      </a:endParaRPr>
                    </a:p>
                    <a:p>
                      <a:pPr algn="ctr">
                        <a:buNone/>
                        <a:defRPr/>
                      </a:pPr>
                      <a:r>
                        <a:rPr lang="en-US" sz="1000">
                          <a:latin typeface="MiSans Medium"/>
                          <a:ea typeface="MiSans Medium"/>
                        </a:rPr>
                        <a:t>22x 4Kp30 (H.265)</a:t>
                      </a:r>
                      <a:endParaRPr lang="en-US" sz="1000">
                        <a:latin typeface="MiSans Medium"/>
                        <a:ea typeface="MiSans Medium"/>
                      </a:endParaRPr>
                    </a:p>
                    <a:p>
                      <a:pPr algn="ctr">
                        <a:buNone/>
                        <a:defRPr/>
                      </a:pPr>
                      <a:r>
                        <a:rPr lang="en-US" sz="1000">
                          <a:latin typeface="MiSans Medium"/>
                          <a:ea typeface="MiSans Medium"/>
                        </a:rPr>
                        <a:t>46x 1080p60 (H.265)</a:t>
                      </a:r>
                      <a:endParaRPr lang="en-US" sz="1000">
                        <a:latin typeface="MiSans Medium"/>
                        <a:ea typeface="MiSans Medium"/>
                      </a:endParaRPr>
                    </a:p>
                    <a:p>
                      <a:pPr algn="ctr">
                        <a:buNone/>
                        <a:defRPr/>
                      </a:pPr>
                      <a:r>
                        <a:rPr lang="en-US" sz="1000">
                          <a:latin typeface="MiSans Medium"/>
                          <a:ea typeface="MiSans Medium"/>
                        </a:rPr>
                        <a:t>92x 1080p30 (H.265)</a:t>
                      </a:r>
                      <a:endParaRPr lang="en-US" sz="1000">
                        <a:latin typeface="MiSans Medium"/>
                        <a:ea typeface="MiSans Medium"/>
                      </a:endParaRPr>
                    </a:p>
                    <a:p>
                      <a:pPr algn="ctr">
                        <a:buNone/>
                        <a:defRPr/>
                      </a:pPr>
                      <a:r>
                        <a:rPr lang="en-US" sz="1000">
                          <a:latin typeface="MiSans Medium"/>
                          <a:ea typeface="MiSans Medium"/>
                        </a:rPr>
                        <a:t>82x 1080p30 (H.264)</a:t>
                      </a:r>
                      <a:endParaRPr lang="en-US" sz="1000">
                        <a:latin typeface="MiSans Medium"/>
                        <a:ea typeface="MiSans Medium"/>
                      </a:endParaRPr>
                    </a:p>
                    <a:p>
                      <a:pPr algn="ctr">
                        <a:buNone/>
                        <a:defRPr/>
                      </a:pPr>
                      <a:r>
                        <a:rPr lang="en-US" sz="1000">
                          <a:latin typeface="MiSans Medium"/>
                          <a:ea typeface="MiSans Medium"/>
                        </a:rPr>
                        <a:t>4x 4Kp60 (H.264)</a:t>
                      </a:r>
                      <a:endParaRPr lang="en-US" sz="1000">
                        <a:latin typeface="MiSans Medium"/>
                        <a:ea typeface="MiSans Medium"/>
                      </a:endParaRPr>
                    </a:p>
                  </a:txBody>
                  <a:tcPr anchor="ctr">
                    <a:lnL w="12700" algn="ctr">
                      <a:solidFill>
                        <a:schemeClr val="tx1"/>
                      </a:solidFill>
                    </a:lnL>
                    <a:lnT w="12700" algn="ctr">
                      <a:solidFill>
                        <a:schemeClr val="tx1"/>
                      </a:solidFill>
                    </a:lnT>
                    <a:lnB w="12700" algn="ctr">
                      <a:solidFill>
                        <a:schemeClr val="tx1"/>
                      </a:solidFill>
                    </a:lnB>
                  </a:tcPr>
                </a:tc>
              </a:tr>
              <a:tr h="358775">
                <a:tc>
                  <a:txBody>
                    <a:bodyPr/>
                    <a:p>
                      <a:pPr>
                        <a:defRPr/>
                      </a:pPr>
                      <a:r>
                        <a:rPr lang="en-US" sz="1000">
                          <a:latin typeface="MiSans Medium"/>
                          <a:ea typeface="MiSans Medium"/>
                        </a:rPr>
                        <a:t>Power</a:t>
                      </a:r>
                      <a:endParaRPr lang="en-US" sz="1000" b="1">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c>
                  <a:txBody>
                    <a:bodyPr/>
                    <a:p>
                      <a:pPr algn="ctr">
                        <a:defRPr/>
                      </a:pPr>
                      <a:r>
                        <a:rPr lang="en-US" sz="1000" u="none" strike="noStrike">
                          <a:latin typeface="MiSans Medium"/>
                          <a:ea typeface="MiSans Medium"/>
                        </a:rPr>
                        <a:t>40 W–130 W</a:t>
                      </a:r>
                      <a:endParaRPr lang="en-US" sz="1000" u="none" strike="noStrike">
                        <a:latin typeface="MiSans Medium"/>
                        <a:ea typeface="MiSans Medium"/>
                      </a:endParaRPr>
                    </a:p>
                  </a:txBody>
                  <a:tcPr anchor="ctr">
                    <a:lnL w="12700" algn="ctr">
                      <a:solidFill>
                        <a:schemeClr val="tx1"/>
                      </a:solidFill>
                    </a:lnL>
                    <a:lnR w="12700" algn="ctr">
                      <a:solidFill>
                        <a:schemeClr val="tx1"/>
                      </a:solidFill>
                    </a:lnR>
                    <a:lnT w="12700" algn="ctr">
                      <a:solidFill>
                        <a:schemeClr val="tx1"/>
                      </a:solidFill>
                    </a:lnT>
                    <a:lnB w="12700" algn="ctr">
                      <a:solidFill>
                        <a:schemeClr val="tx1"/>
                      </a:solidFill>
                    </a:lnB>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Office 主题​​">
      <a:majorFont>
        <a:latin typeface="Calibri Light"/>
        <a:ea typeface="Arial"/>
        <a:cs typeface="Arial"/>
      </a:majorFont>
      <a:minorFont>
        <a:latin typeface="Calibri"/>
        <a:ea typeface="Arial"/>
        <a:cs typeface="Arial"/>
      </a:minorFont>
    </a:fontScheme>
    <a:fmtScheme name="Office 主题​​">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majorFont>
      <a:minorFont>
        <a:latin typeface="等线"/>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ONLYOFFICE/9.0.3.0</Application>
  <PresentationFormat>On-screen Show (4:3)</PresentationFormat>
  <Paragraphs>0</Paragraphs>
  <Slides>19</Slides>
  <Notes>19</Notes>
  <HiddenSlides>0</HiddenSlides>
  <MMClips>2</MMClips>
  <ScaleCrop>0</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11F1E2_Datasheet_CN_v2</dc:title>
  <dc:creator>www.plink-ai.com</dc:creator>
  <cp:lastModifiedBy>sales</cp:lastModifiedBy>
  <cp:revision>243</cp:revision>
  <dcterms:created xsi:type="dcterms:W3CDTF">2023-07-05T06:56:00Z</dcterms:created>
  <dcterms:modified xsi:type="dcterms:W3CDTF">2026-05-11T02:05:18Z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09497FB75EB34FD3929F69AF1D270E71_12</vt:lpwstr>
  </property>
  <property fmtid="{D5CDD505-2E9C-101B-9397-08002B2CF9AE}" pid="3" name="KSOProductBuildVer">
    <vt:lpwstr>2052-12.1.0.24034</vt:lpwstr>
  </property>
</Properties>
</file>